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307" r:id="rId3"/>
    <p:sldId id="306" r:id="rId4"/>
    <p:sldId id="308" r:id="rId5"/>
    <p:sldId id="263" r:id="rId6"/>
    <p:sldId id="274" r:id="rId7"/>
    <p:sldId id="271" r:id="rId8"/>
    <p:sldId id="267" r:id="rId9"/>
    <p:sldId id="265" r:id="rId10"/>
    <p:sldId id="266" r:id="rId11"/>
    <p:sldId id="269" r:id="rId12"/>
    <p:sldId id="270" r:id="rId13"/>
    <p:sldId id="262" r:id="rId14"/>
    <p:sldId id="305" r:id="rId15"/>
    <p:sldId id="272" r:id="rId16"/>
    <p:sldId id="273" r:id="rId17"/>
    <p:sldId id="275" r:id="rId18"/>
    <p:sldId id="276" r:id="rId19"/>
    <p:sldId id="289" r:id="rId20"/>
    <p:sldId id="277" r:id="rId21"/>
    <p:sldId id="278" r:id="rId22"/>
    <p:sldId id="281" r:id="rId23"/>
    <p:sldId id="290" r:id="rId24"/>
    <p:sldId id="279" r:id="rId25"/>
    <p:sldId id="291" r:id="rId26"/>
    <p:sldId id="282" r:id="rId27"/>
    <p:sldId id="286" r:id="rId28"/>
    <p:sldId id="292" r:id="rId29"/>
    <p:sldId id="293" r:id="rId30"/>
    <p:sldId id="285" r:id="rId31"/>
    <p:sldId id="280" r:id="rId32"/>
    <p:sldId id="283" r:id="rId33"/>
    <p:sldId id="294" r:id="rId34"/>
    <p:sldId id="287" r:id="rId35"/>
    <p:sldId id="288" r:id="rId36"/>
    <p:sldId id="296" r:id="rId37"/>
    <p:sldId id="295" r:id="rId38"/>
    <p:sldId id="297" r:id="rId39"/>
    <p:sldId id="298" r:id="rId40"/>
    <p:sldId id="299" r:id="rId41"/>
    <p:sldId id="300" r:id="rId42"/>
    <p:sldId id="302" r:id="rId43"/>
    <p:sldId id="301" r:id="rId44"/>
    <p:sldId id="303" r:id="rId45"/>
  </p:sldIdLst>
  <p:sldSz cx="12192000" cy="6858000"/>
  <p:notesSz cx="6858000" cy="9144000"/>
  <p:embeddedFontLst>
    <p:embeddedFont>
      <p:font typeface="CookieRun Black" panose="020B0600000101010101" charset="-127"/>
      <p:bold r:id="rId46"/>
    </p:embeddedFont>
    <p:embeddedFont>
      <p:font typeface="CookieRun Bold" panose="020B0600000101010101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113" d="100"/>
          <a:sy n="113" d="100"/>
        </p:scale>
        <p:origin x="648" y="96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2022-09-08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2295" y="5183129"/>
            <a:ext cx="2940681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44664" y="75557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6064696"/>
            <a:ext cx="12191999" cy="793304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89ED89-35CE-C04B-5811-790D0B0BA875}"/>
              </a:ext>
            </a:extLst>
          </p:cNvPr>
          <p:cNvGrpSpPr/>
          <p:nvPr/>
        </p:nvGrpSpPr>
        <p:grpSpPr>
          <a:xfrm>
            <a:off x="8536791" y="2322250"/>
            <a:ext cx="1861146" cy="1760682"/>
            <a:chOff x="5232388" y="2398561"/>
            <a:chExt cx="1861146" cy="1760682"/>
          </a:xfrm>
        </p:grpSpPr>
        <p:sp>
          <p:nvSpPr>
            <p:cNvPr id="110" name="타원 109"/>
            <p:cNvSpPr/>
            <p:nvPr/>
          </p:nvSpPr>
          <p:spPr>
            <a:xfrm>
              <a:off x="5366310" y="243201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5232388" y="239856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30ABEE-18E1-429F-9C9B-170DC465DF8D}"/>
                </a:ext>
              </a:extLst>
            </p:cNvPr>
            <p:cNvGrpSpPr/>
            <p:nvPr/>
          </p:nvGrpSpPr>
          <p:grpSpPr>
            <a:xfrm>
              <a:off x="5635608" y="2835165"/>
              <a:ext cx="1007866" cy="926472"/>
              <a:chOff x="1441621" y="1336834"/>
              <a:chExt cx="3683038" cy="3385602"/>
            </a:xfrm>
            <a:effectLst/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539A24EF-E15C-4B4E-BB29-625C533F470A}"/>
                  </a:ext>
                </a:extLst>
              </p:cNvPr>
              <p:cNvSpPr/>
              <p:nvPr/>
            </p:nvSpPr>
            <p:spPr>
              <a:xfrm>
                <a:off x="1881188" y="1635721"/>
                <a:ext cx="1350168" cy="1195585"/>
              </a:xfrm>
              <a:custGeom>
                <a:avLst/>
                <a:gdLst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760 h 1195516"/>
                  <a:gd name="connsiteX1" fmla="*/ 1126331 w 1350168"/>
                  <a:gd name="connsiteY1" fmla="*/ 535910 h 1195516"/>
                  <a:gd name="connsiteX2" fmla="*/ 1150143 w 1350168"/>
                  <a:gd name="connsiteY2" fmla="*/ 183485 h 1195516"/>
                  <a:gd name="connsiteX3" fmla="*/ 1073943 w 1350168"/>
                  <a:gd name="connsiteY3" fmla="*/ 95379 h 1195516"/>
                  <a:gd name="connsiteX4" fmla="*/ 711993 w 1350168"/>
                  <a:gd name="connsiteY4" fmla="*/ 129 h 1195516"/>
                  <a:gd name="connsiteX5" fmla="*/ 264318 w 1350168"/>
                  <a:gd name="connsiteY5" fmla="*/ 42991 h 1195516"/>
                  <a:gd name="connsiteX6" fmla="*/ 38100 w 1350168"/>
                  <a:gd name="connsiteY6" fmla="*/ 176341 h 1195516"/>
                  <a:gd name="connsiteX7" fmla="*/ 0 w 1350168"/>
                  <a:gd name="connsiteY7" fmla="*/ 226348 h 1195516"/>
                  <a:gd name="connsiteX8" fmla="*/ 28575 w 1350168"/>
                  <a:gd name="connsiteY8" fmla="*/ 297785 h 1195516"/>
                  <a:gd name="connsiteX9" fmla="*/ 1278731 w 1350168"/>
                  <a:gd name="connsiteY9" fmla="*/ 1195516 h 1195516"/>
                  <a:gd name="connsiteX10" fmla="*/ 1350168 w 1350168"/>
                  <a:gd name="connsiteY10" fmla="*/ 859760 h 1195516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811 h 1195567"/>
                  <a:gd name="connsiteX1" fmla="*/ 1126331 w 1350168"/>
                  <a:gd name="connsiteY1" fmla="*/ 535961 h 1195567"/>
                  <a:gd name="connsiteX2" fmla="*/ 1150143 w 1350168"/>
                  <a:gd name="connsiteY2" fmla="*/ 183536 h 1195567"/>
                  <a:gd name="connsiteX3" fmla="*/ 1073943 w 1350168"/>
                  <a:gd name="connsiteY3" fmla="*/ 95430 h 1195567"/>
                  <a:gd name="connsiteX4" fmla="*/ 711993 w 1350168"/>
                  <a:gd name="connsiteY4" fmla="*/ 180 h 1195567"/>
                  <a:gd name="connsiteX5" fmla="*/ 271462 w 1350168"/>
                  <a:gd name="connsiteY5" fmla="*/ 54948 h 1195567"/>
                  <a:gd name="connsiteX6" fmla="*/ 38100 w 1350168"/>
                  <a:gd name="connsiteY6" fmla="*/ 176392 h 1195567"/>
                  <a:gd name="connsiteX7" fmla="*/ 0 w 1350168"/>
                  <a:gd name="connsiteY7" fmla="*/ 226399 h 1195567"/>
                  <a:gd name="connsiteX8" fmla="*/ 28575 w 1350168"/>
                  <a:gd name="connsiteY8" fmla="*/ 297836 h 1195567"/>
                  <a:gd name="connsiteX9" fmla="*/ 1278731 w 1350168"/>
                  <a:gd name="connsiteY9" fmla="*/ 1195567 h 1195567"/>
                  <a:gd name="connsiteX10" fmla="*/ 1350168 w 1350168"/>
                  <a:gd name="connsiteY10" fmla="*/ 859811 h 1195567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4769 w 1350168"/>
                  <a:gd name="connsiteY6" fmla="*/ 159741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0168" h="1195585">
                    <a:moveTo>
                      <a:pt x="1350168" y="859829"/>
                    </a:moveTo>
                    <a:cubicBezTo>
                      <a:pt x="1275556" y="751879"/>
                      <a:pt x="1108074" y="689173"/>
                      <a:pt x="1126331" y="535979"/>
                    </a:cubicBezTo>
                    <a:cubicBezTo>
                      <a:pt x="1160462" y="389929"/>
                      <a:pt x="1175543" y="324842"/>
                      <a:pt x="1150143" y="183554"/>
                    </a:cubicBezTo>
                    <a:cubicBezTo>
                      <a:pt x="1129505" y="127991"/>
                      <a:pt x="1111249" y="108148"/>
                      <a:pt x="1073943" y="95448"/>
                    </a:cubicBezTo>
                    <a:cubicBezTo>
                      <a:pt x="924718" y="11310"/>
                      <a:pt x="861218" y="992"/>
                      <a:pt x="711993" y="198"/>
                    </a:cubicBezTo>
                    <a:cubicBezTo>
                      <a:pt x="522287" y="-2183"/>
                      <a:pt x="449262" y="16867"/>
                      <a:pt x="271462" y="54966"/>
                    </a:cubicBezTo>
                    <a:cubicBezTo>
                      <a:pt x="107950" y="118466"/>
                      <a:pt x="134937" y="96240"/>
                      <a:pt x="50006" y="152597"/>
                    </a:cubicBezTo>
                    <a:cubicBezTo>
                      <a:pt x="8731" y="193078"/>
                      <a:pt x="15081" y="190698"/>
                      <a:pt x="0" y="226417"/>
                    </a:cubicBezTo>
                    <a:cubicBezTo>
                      <a:pt x="0" y="264517"/>
                      <a:pt x="9525" y="281186"/>
                      <a:pt x="28575" y="297854"/>
                    </a:cubicBezTo>
                    <a:lnTo>
                      <a:pt x="1278731" y="1195585"/>
                    </a:lnTo>
                    <a:lnTo>
                      <a:pt x="1350168" y="859829"/>
                    </a:ln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">
                <a:extLst>
                  <a:ext uri="{FF2B5EF4-FFF2-40B4-BE49-F238E27FC236}">
                    <a16:creationId xmlns:a16="http://schemas.microsoft.com/office/drawing/2014/main" id="{8423C1EE-7CE1-4514-AB6E-1376CE607AC1}"/>
                  </a:ext>
                </a:extLst>
              </p:cNvPr>
              <p:cNvSpPr/>
              <p:nvPr/>
            </p:nvSpPr>
            <p:spPr>
              <a:xfrm rot="20904905">
                <a:off x="3634830" y="1336834"/>
                <a:ext cx="459928" cy="328032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이등변 삼각형 12">
                <a:extLst>
                  <a:ext uri="{FF2B5EF4-FFF2-40B4-BE49-F238E27FC236}">
                    <a16:creationId xmlns:a16="http://schemas.microsoft.com/office/drawing/2014/main" id="{B061925F-E5B0-4063-B9A2-A9F73A81773D}"/>
                  </a:ext>
                </a:extLst>
              </p:cNvPr>
              <p:cNvSpPr/>
              <p:nvPr/>
            </p:nvSpPr>
            <p:spPr>
              <a:xfrm rot="18621798">
                <a:off x="3131083" y="1605448"/>
                <a:ext cx="432546" cy="34164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이등변 삼각형 12">
                <a:extLst>
                  <a:ext uri="{FF2B5EF4-FFF2-40B4-BE49-F238E27FC236}">
                    <a16:creationId xmlns:a16="http://schemas.microsoft.com/office/drawing/2014/main" id="{FD5A9371-68C5-434B-B8EE-6E1FCD365ACA}"/>
                  </a:ext>
                </a:extLst>
              </p:cNvPr>
              <p:cNvSpPr/>
              <p:nvPr/>
            </p:nvSpPr>
            <p:spPr>
              <a:xfrm rot="17408255">
                <a:off x="2894479" y="2098112"/>
                <a:ext cx="417616" cy="32087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12">
                <a:extLst>
                  <a:ext uri="{FF2B5EF4-FFF2-40B4-BE49-F238E27FC236}">
                    <a16:creationId xmlns:a16="http://schemas.microsoft.com/office/drawing/2014/main" id="{8FDCE49E-2DE7-4117-A8FE-19128FD35826}"/>
                  </a:ext>
                </a:extLst>
              </p:cNvPr>
              <p:cNvSpPr/>
              <p:nvPr/>
            </p:nvSpPr>
            <p:spPr>
              <a:xfrm rot="20279842">
                <a:off x="2144595" y="2835847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이등변 삼각형 12">
                <a:extLst>
                  <a:ext uri="{FF2B5EF4-FFF2-40B4-BE49-F238E27FC236}">
                    <a16:creationId xmlns:a16="http://schemas.microsoft.com/office/drawing/2014/main" id="{143EC39D-88E5-44ED-A7EA-07E370EB46D2}"/>
                  </a:ext>
                </a:extLst>
              </p:cNvPr>
              <p:cNvSpPr/>
              <p:nvPr/>
            </p:nvSpPr>
            <p:spPr>
              <a:xfrm rot="20949770">
                <a:off x="1834287" y="2959724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이등변 삼각형 12">
                <a:extLst>
                  <a:ext uri="{FF2B5EF4-FFF2-40B4-BE49-F238E27FC236}">
                    <a16:creationId xmlns:a16="http://schemas.microsoft.com/office/drawing/2014/main" id="{174828AC-ED99-4046-BCFB-D8FCAD518611}"/>
                  </a:ext>
                </a:extLst>
              </p:cNvPr>
              <p:cNvSpPr/>
              <p:nvPr/>
            </p:nvSpPr>
            <p:spPr>
              <a:xfrm rot="1571202">
                <a:off x="1546359" y="2965865"/>
                <a:ext cx="239607" cy="16826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B04744A3-A399-4E7B-A45B-5FD701A679B0}"/>
                  </a:ext>
                </a:extLst>
              </p:cNvPr>
              <p:cNvSpPr/>
              <p:nvPr/>
            </p:nvSpPr>
            <p:spPr>
              <a:xfrm rot="21179318">
                <a:off x="2624073" y="4054660"/>
                <a:ext cx="1017430" cy="667776"/>
              </a:xfrm>
              <a:custGeom>
                <a:avLst/>
                <a:gdLst>
                  <a:gd name="connsiteX0" fmla="*/ 575051 w 1017430"/>
                  <a:gd name="connsiteY0" fmla="*/ 2860 h 667776"/>
                  <a:gd name="connsiteX1" fmla="*/ 1017430 w 1017430"/>
                  <a:gd name="connsiteY1" fmla="*/ 243132 h 667776"/>
                  <a:gd name="connsiteX2" fmla="*/ 504317 w 1017430"/>
                  <a:gd name="connsiteY2" fmla="*/ 551059 h 667776"/>
                  <a:gd name="connsiteX3" fmla="*/ 472882 w 1017430"/>
                  <a:gd name="connsiteY3" fmla="*/ 543685 h 667776"/>
                  <a:gd name="connsiteX4" fmla="*/ 460183 w 1017430"/>
                  <a:gd name="connsiteY4" fmla="*/ 587670 h 667776"/>
                  <a:gd name="connsiteX5" fmla="*/ 333479 w 1017430"/>
                  <a:gd name="connsiteY5" fmla="*/ 662337 h 667776"/>
                  <a:gd name="connsiteX6" fmla="*/ 293165 w 1017430"/>
                  <a:gd name="connsiteY6" fmla="*/ 605626 h 667776"/>
                  <a:gd name="connsiteX7" fmla="*/ 292502 w 1017430"/>
                  <a:gd name="connsiteY7" fmla="*/ 575457 h 667776"/>
                  <a:gd name="connsiteX8" fmla="*/ 278683 w 1017430"/>
                  <a:gd name="connsiteY8" fmla="*/ 589652 h 667776"/>
                  <a:gd name="connsiteX9" fmla="*/ 172257 w 1017430"/>
                  <a:gd name="connsiteY9" fmla="*/ 602801 h 667776"/>
                  <a:gd name="connsiteX10" fmla="*/ 174434 w 1017430"/>
                  <a:gd name="connsiteY10" fmla="*/ 455750 h 667776"/>
                  <a:gd name="connsiteX11" fmla="*/ 174645 w 1017430"/>
                  <a:gd name="connsiteY11" fmla="*/ 455533 h 667776"/>
                  <a:gd name="connsiteX12" fmla="*/ 170146 w 1017430"/>
                  <a:gd name="connsiteY12" fmla="*/ 453962 h 667776"/>
                  <a:gd name="connsiteX13" fmla="*/ 0 w 1017430"/>
                  <a:gd name="connsiteY13" fmla="*/ 275638 h 667776"/>
                  <a:gd name="connsiteX14" fmla="*/ 504317 w 1017430"/>
                  <a:gd name="connsiteY14" fmla="*/ 217 h 667776"/>
                  <a:gd name="connsiteX15" fmla="*/ 575051 w 1017430"/>
                  <a:gd name="connsiteY15" fmla="*/ 2860 h 66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7430" h="667776">
                    <a:moveTo>
                      <a:pt x="575051" y="2860"/>
                    </a:moveTo>
                    <a:cubicBezTo>
                      <a:pt x="754406" y="19728"/>
                      <a:pt x="1017430" y="110035"/>
                      <a:pt x="1017430" y="243132"/>
                    </a:cubicBezTo>
                    <a:cubicBezTo>
                      <a:pt x="1017430" y="395243"/>
                      <a:pt x="723016" y="594869"/>
                      <a:pt x="504317" y="551059"/>
                    </a:cubicBezTo>
                    <a:lnTo>
                      <a:pt x="472882" y="543685"/>
                    </a:lnTo>
                    <a:lnTo>
                      <a:pt x="460183" y="587670"/>
                    </a:lnTo>
                    <a:cubicBezTo>
                      <a:pt x="432967" y="648150"/>
                      <a:pt x="376240" y="681579"/>
                      <a:pt x="333479" y="662337"/>
                    </a:cubicBezTo>
                    <a:cubicBezTo>
                      <a:pt x="312099" y="652715"/>
                      <a:pt x="298258" y="631748"/>
                      <a:pt x="293165" y="605626"/>
                    </a:cubicBezTo>
                    <a:lnTo>
                      <a:pt x="292502" y="575457"/>
                    </a:lnTo>
                    <a:lnTo>
                      <a:pt x="278683" y="589652"/>
                    </a:lnTo>
                    <a:cubicBezTo>
                      <a:pt x="242870" y="616876"/>
                      <a:pt x="200670" y="623527"/>
                      <a:pt x="172257" y="602801"/>
                    </a:cubicBezTo>
                    <a:cubicBezTo>
                      <a:pt x="134374" y="575167"/>
                      <a:pt x="135349" y="509330"/>
                      <a:pt x="174434" y="455750"/>
                    </a:cubicBezTo>
                    <a:lnTo>
                      <a:pt x="174645" y="455533"/>
                    </a:lnTo>
                    <a:lnTo>
                      <a:pt x="170146" y="453962"/>
                    </a:lnTo>
                    <a:cubicBezTo>
                      <a:pt x="71404" y="409596"/>
                      <a:pt x="0" y="351694"/>
                      <a:pt x="0" y="275638"/>
                    </a:cubicBezTo>
                    <a:cubicBezTo>
                      <a:pt x="0" y="123527"/>
                      <a:pt x="334745" y="5635"/>
                      <a:pt x="504317" y="217"/>
                    </a:cubicBezTo>
                    <a:cubicBezTo>
                      <a:pt x="525513" y="-460"/>
                      <a:pt x="549428" y="450"/>
                      <a:pt x="575051" y="2860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1C758383-EC28-40DA-859C-1326FAEE2247}"/>
                  </a:ext>
                </a:extLst>
              </p:cNvPr>
              <p:cNvSpPr/>
              <p:nvPr/>
            </p:nvSpPr>
            <p:spPr>
              <a:xfrm>
                <a:off x="1441621" y="1600555"/>
                <a:ext cx="3683038" cy="2800639"/>
              </a:xfrm>
              <a:custGeom>
                <a:avLst/>
                <a:gdLst>
                  <a:gd name="connsiteX0" fmla="*/ 2522150 w 3683038"/>
                  <a:gd name="connsiteY0" fmla="*/ 208 h 2800639"/>
                  <a:gd name="connsiteX1" fmla="*/ 3322993 w 3683038"/>
                  <a:gd name="connsiteY1" fmla="*/ 691188 h 2800639"/>
                  <a:gd name="connsiteX2" fmla="*/ 3323652 w 3683038"/>
                  <a:gd name="connsiteY2" fmla="*/ 702212 h 2800639"/>
                  <a:gd name="connsiteX3" fmla="*/ 3324054 w 3683038"/>
                  <a:gd name="connsiteY3" fmla="*/ 701320 h 2800639"/>
                  <a:gd name="connsiteX4" fmla="*/ 3520904 w 3683038"/>
                  <a:gd name="connsiteY4" fmla="*/ 736245 h 2800639"/>
                  <a:gd name="connsiteX5" fmla="*/ 3657429 w 3683038"/>
                  <a:gd name="connsiteY5" fmla="*/ 920395 h 2800639"/>
                  <a:gd name="connsiteX6" fmla="*/ 3670129 w 3683038"/>
                  <a:gd name="connsiteY6" fmla="*/ 1145820 h 2800639"/>
                  <a:gd name="connsiteX7" fmla="*/ 3609804 w 3683038"/>
                  <a:gd name="connsiteY7" fmla="*/ 1266470 h 2800639"/>
                  <a:gd name="connsiteX8" fmla="*/ 3400254 w 3683038"/>
                  <a:gd name="connsiteY8" fmla="*/ 1320445 h 2800639"/>
                  <a:gd name="connsiteX9" fmla="*/ 3358979 w 3683038"/>
                  <a:gd name="connsiteY9" fmla="*/ 1495070 h 2800639"/>
                  <a:gd name="connsiteX10" fmla="*/ 2898604 w 3683038"/>
                  <a:gd name="connsiteY10" fmla="*/ 1644295 h 2800639"/>
                  <a:gd name="connsiteX11" fmla="*/ 2899845 w 3683038"/>
                  <a:gd name="connsiteY11" fmla="*/ 1641546 h 2800639"/>
                  <a:gd name="connsiteX12" fmla="*/ 2897898 w 3683038"/>
                  <a:gd name="connsiteY12" fmla="*/ 1642220 h 2800639"/>
                  <a:gd name="connsiteX13" fmla="*/ 2899094 w 3683038"/>
                  <a:gd name="connsiteY13" fmla="*/ 1680176 h 2800639"/>
                  <a:gd name="connsiteX14" fmla="*/ 2594714 w 3683038"/>
                  <a:gd name="connsiteY14" fmla="*/ 2402208 h 2800639"/>
                  <a:gd name="connsiteX15" fmla="*/ 1970865 w 3683038"/>
                  <a:gd name="connsiteY15" fmla="*/ 2733528 h 2800639"/>
                  <a:gd name="connsiteX16" fmla="*/ 1912287 w 3683038"/>
                  <a:gd name="connsiteY16" fmla="*/ 2743783 h 2800639"/>
                  <a:gd name="connsiteX17" fmla="*/ 1899208 w 3683038"/>
                  <a:gd name="connsiteY17" fmla="*/ 2749456 h 2800639"/>
                  <a:gd name="connsiteX18" fmla="*/ 860018 w 3683038"/>
                  <a:gd name="connsiteY18" fmla="*/ 2620719 h 2800639"/>
                  <a:gd name="connsiteX19" fmla="*/ 9051 w 3683038"/>
                  <a:gd name="connsiteY19" fmla="*/ 1508901 h 2800639"/>
                  <a:gd name="connsiteX20" fmla="*/ 425280 w 3683038"/>
                  <a:gd name="connsiteY20" fmla="*/ 1574446 h 2800639"/>
                  <a:gd name="connsiteX21" fmla="*/ 1270717 w 3683038"/>
                  <a:gd name="connsiteY21" fmla="*/ 1283496 h 2800639"/>
                  <a:gd name="connsiteX22" fmla="*/ 1273902 w 3683038"/>
                  <a:gd name="connsiteY22" fmla="*/ 1283150 h 2800639"/>
                  <a:gd name="connsiteX23" fmla="*/ 1273500 w 3683038"/>
                  <a:gd name="connsiteY23" fmla="*/ 1277186 h 2800639"/>
                  <a:gd name="connsiteX24" fmla="*/ 1244429 w 3683038"/>
                  <a:gd name="connsiteY24" fmla="*/ 1209320 h 2800639"/>
                  <a:gd name="connsiteX25" fmla="*/ 1028529 w 3683038"/>
                  <a:gd name="connsiteY25" fmla="*/ 1202970 h 2800639"/>
                  <a:gd name="connsiteX26" fmla="*/ 841204 w 3683038"/>
                  <a:gd name="connsiteY26" fmla="*/ 974370 h 2800639"/>
                  <a:gd name="connsiteX27" fmla="*/ 560216 w 3683038"/>
                  <a:gd name="connsiteY27" fmla="*/ 1002945 h 2800639"/>
                  <a:gd name="connsiteX28" fmla="*/ 451473 w 3683038"/>
                  <a:gd name="connsiteY28" fmla="*/ 756882 h 2800639"/>
                  <a:gd name="connsiteX29" fmla="*/ 56979 w 3683038"/>
                  <a:gd name="connsiteY29" fmla="*/ 640995 h 2800639"/>
                  <a:gd name="connsiteX30" fmla="*/ 571329 w 3683038"/>
                  <a:gd name="connsiteY30" fmla="*/ 304445 h 2800639"/>
                  <a:gd name="connsiteX31" fmla="*/ 938636 w 3683038"/>
                  <a:gd name="connsiteY31" fmla="*/ 276862 h 2800639"/>
                  <a:gd name="connsiteX32" fmla="*/ 1238079 w 3683038"/>
                  <a:gd name="connsiteY32" fmla="*/ 317145 h 2800639"/>
                  <a:gd name="connsiteX33" fmla="*/ 1387304 w 3683038"/>
                  <a:gd name="connsiteY33" fmla="*/ 444145 h 2800639"/>
                  <a:gd name="connsiteX34" fmla="*/ 1412704 w 3683038"/>
                  <a:gd name="connsiteY34" fmla="*/ 872770 h 2800639"/>
                  <a:gd name="connsiteX35" fmla="*/ 1533354 w 3683038"/>
                  <a:gd name="connsiteY35" fmla="*/ 1025170 h 2800639"/>
                  <a:gd name="connsiteX36" fmla="*/ 1688929 w 3683038"/>
                  <a:gd name="connsiteY36" fmla="*/ 1047395 h 2800639"/>
                  <a:gd name="connsiteX37" fmla="*/ 1742904 w 3683038"/>
                  <a:gd name="connsiteY37" fmla="*/ 929920 h 2800639"/>
                  <a:gd name="connsiteX38" fmla="*/ 1749109 w 3683038"/>
                  <a:gd name="connsiteY38" fmla="*/ 970598 h 2800639"/>
                  <a:gd name="connsiteX39" fmla="*/ 1750083 w 3683038"/>
                  <a:gd name="connsiteY39" fmla="*/ 933546 h 2800639"/>
                  <a:gd name="connsiteX40" fmla="*/ 2522150 w 3683038"/>
                  <a:gd name="connsiteY40" fmla="*/ 208 h 280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83038" h="2800639">
                    <a:moveTo>
                      <a:pt x="2522150" y="208"/>
                    </a:moveTo>
                    <a:cubicBezTo>
                      <a:pt x="3033940" y="-8905"/>
                      <a:pt x="3271580" y="281667"/>
                      <a:pt x="3322993" y="691188"/>
                    </a:cubicBezTo>
                    <a:cubicBezTo>
                      <a:pt x="3323213" y="694863"/>
                      <a:pt x="3323432" y="698537"/>
                      <a:pt x="3323652" y="702212"/>
                    </a:cubicBezTo>
                    <a:lnTo>
                      <a:pt x="3324054" y="701320"/>
                    </a:lnTo>
                    <a:cubicBezTo>
                      <a:pt x="3389671" y="712962"/>
                      <a:pt x="3461637" y="699203"/>
                      <a:pt x="3520904" y="736245"/>
                    </a:cubicBezTo>
                    <a:cubicBezTo>
                      <a:pt x="3610862" y="794453"/>
                      <a:pt x="3615096" y="817737"/>
                      <a:pt x="3657429" y="920395"/>
                    </a:cubicBezTo>
                    <a:cubicBezTo>
                      <a:pt x="3690237" y="1014587"/>
                      <a:pt x="3688121" y="1013528"/>
                      <a:pt x="3670129" y="1145820"/>
                    </a:cubicBezTo>
                    <a:lnTo>
                      <a:pt x="3609804" y="1266470"/>
                    </a:lnTo>
                    <a:cubicBezTo>
                      <a:pt x="3489154" y="1322562"/>
                      <a:pt x="3470104" y="1302453"/>
                      <a:pt x="3400254" y="1320445"/>
                    </a:cubicBezTo>
                    <a:cubicBezTo>
                      <a:pt x="3386496" y="1378653"/>
                      <a:pt x="3416393" y="1389237"/>
                      <a:pt x="3358979" y="1495070"/>
                    </a:cubicBezTo>
                    <a:cubicBezTo>
                      <a:pt x="3138846" y="1636887"/>
                      <a:pt x="2963956" y="1646941"/>
                      <a:pt x="2898604" y="1644295"/>
                    </a:cubicBezTo>
                    <a:lnTo>
                      <a:pt x="2899845" y="1641546"/>
                    </a:lnTo>
                    <a:lnTo>
                      <a:pt x="2897898" y="1642220"/>
                    </a:lnTo>
                    <a:lnTo>
                      <a:pt x="2899094" y="1680176"/>
                    </a:lnTo>
                    <a:cubicBezTo>
                      <a:pt x="2884288" y="1931552"/>
                      <a:pt x="2780236" y="2206741"/>
                      <a:pt x="2594714" y="2402208"/>
                    </a:cubicBezTo>
                    <a:cubicBezTo>
                      <a:pt x="2432382" y="2573242"/>
                      <a:pt x="2196282" y="2685289"/>
                      <a:pt x="1970865" y="2733528"/>
                    </a:cubicBezTo>
                    <a:lnTo>
                      <a:pt x="1912287" y="2743783"/>
                    </a:lnTo>
                    <a:lnTo>
                      <a:pt x="1899208" y="2749456"/>
                    </a:lnTo>
                    <a:cubicBezTo>
                      <a:pt x="1642913" y="2845317"/>
                      <a:pt x="1333693" y="2808787"/>
                      <a:pt x="860018" y="2620719"/>
                    </a:cubicBezTo>
                    <a:cubicBezTo>
                      <a:pt x="102138" y="2319810"/>
                      <a:pt x="65633" y="1753128"/>
                      <a:pt x="9051" y="1508901"/>
                    </a:cubicBezTo>
                    <a:cubicBezTo>
                      <a:pt x="-47530" y="1264673"/>
                      <a:pt x="169592" y="1608065"/>
                      <a:pt x="425280" y="1574446"/>
                    </a:cubicBezTo>
                    <a:cubicBezTo>
                      <a:pt x="617046" y="1549232"/>
                      <a:pt x="971652" y="1330542"/>
                      <a:pt x="1270717" y="1283496"/>
                    </a:cubicBezTo>
                    <a:lnTo>
                      <a:pt x="1273902" y="1283150"/>
                    </a:lnTo>
                    <a:lnTo>
                      <a:pt x="1273500" y="1277186"/>
                    </a:lnTo>
                    <a:cubicBezTo>
                      <a:pt x="1271549" y="1261708"/>
                      <a:pt x="1265728" y="1242658"/>
                      <a:pt x="1244429" y="1209320"/>
                    </a:cubicBezTo>
                    <a:cubicBezTo>
                      <a:pt x="1127218" y="1171484"/>
                      <a:pt x="1110021" y="1228899"/>
                      <a:pt x="1028529" y="1202970"/>
                    </a:cubicBezTo>
                    <a:cubicBezTo>
                      <a:pt x="923225" y="1129152"/>
                      <a:pt x="977465" y="1033901"/>
                      <a:pt x="841204" y="974370"/>
                    </a:cubicBezTo>
                    <a:cubicBezTo>
                      <a:pt x="726904" y="949764"/>
                      <a:pt x="660229" y="1022788"/>
                      <a:pt x="560216" y="1002945"/>
                    </a:cubicBezTo>
                    <a:cubicBezTo>
                      <a:pt x="477931" y="909811"/>
                      <a:pt x="526614" y="852397"/>
                      <a:pt x="451473" y="756882"/>
                    </a:cubicBezTo>
                    <a:cubicBezTo>
                      <a:pt x="313625" y="671421"/>
                      <a:pt x="66240" y="709787"/>
                      <a:pt x="56979" y="640995"/>
                    </a:cubicBezTo>
                    <a:cubicBezTo>
                      <a:pt x="216522" y="471662"/>
                      <a:pt x="295104" y="376147"/>
                      <a:pt x="571329" y="304445"/>
                    </a:cubicBezTo>
                    <a:cubicBezTo>
                      <a:pt x="690788" y="283940"/>
                      <a:pt x="820368" y="274746"/>
                      <a:pt x="938636" y="276862"/>
                    </a:cubicBezTo>
                    <a:cubicBezTo>
                      <a:pt x="1056905" y="278979"/>
                      <a:pt x="1163863" y="292407"/>
                      <a:pt x="1238079" y="317145"/>
                    </a:cubicBezTo>
                    <a:cubicBezTo>
                      <a:pt x="1304489" y="345190"/>
                      <a:pt x="1323274" y="349424"/>
                      <a:pt x="1387304" y="444145"/>
                    </a:cubicBezTo>
                    <a:cubicBezTo>
                      <a:pt x="1450539" y="620358"/>
                      <a:pt x="1404237" y="729895"/>
                      <a:pt x="1412704" y="872770"/>
                    </a:cubicBezTo>
                    <a:cubicBezTo>
                      <a:pt x="1436252" y="945001"/>
                      <a:pt x="1438369" y="974370"/>
                      <a:pt x="1533354" y="1025170"/>
                    </a:cubicBezTo>
                    <a:cubicBezTo>
                      <a:pt x="1628075" y="1092109"/>
                      <a:pt x="1641833" y="1066181"/>
                      <a:pt x="1688929" y="1047395"/>
                    </a:cubicBezTo>
                    <a:cubicBezTo>
                      <a:pt x="1742639" y="996330"/>
                      <a:pt x="1724912" y="969078"/>
                      <a:pt x="1742904" y="929920"/>
                    </a:cubicBezTo>
                    <a:lnTo>
                      <a:pt x="1749109" y="970598"/>
                    </a:lnTo>
                    <a:cubicBezTo>
                      <a:pt x="1749434" y="958247"/>
                      <a:pt x="1749758" y="945897"/>
                      <a:pt x="1750083" y="933546"/>
                    </a:cubicBezTo>
                    <a:cubicBezTo>
                      <a:pt x="1769937" y="615350"/>
                      <a:pt x="1973805" y="9972"/>
                      <a:pt x="2522150" y="208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E789AB7F-7B82-4D7C-9695-12D74A967A30}"/>
                  </a:ext>
                </a:extLst>
              </p:cNvPr>
              <p:cNvSpPr/>
              <p:nvPr/>
            </p:nvSpPr>
            <p:spPr>
              <a:xfrm>
                <a:off x="1525253" y="3267075"/>
                <a:ext cx="2818147" cy="1140469"/>
              </a:xfrm>
              <a:custGeom>
                <a:avLst/>
                <a:gdLst>
                  <a:gd name="connsiteX0" fmla="*/ 2747033 w 2815463"/>
                  <a:gd name="connsiteY0" fmla="*/ 257 h 1126463"/>
                  <a:gd name="connsiteX1" fmla="*/ 2805448 w 2815463"/>
                  <a:gd name="connsiteY1" fmla="*/ 1869 h 1126463"/>
                  <a:gd name="connsiteX2" fmla="*/ 2815375 w 2815463"/>
                  <a:gd name="connsiteY2" fmla="*/ 3193 h 1126463"/>
                  <a:gd name="connsiteX3" fmla="*/ 2815463 w 2815463"/>
                  <a:gd name="connsiteY3" fmla="*/ 6000 h 1126463"/>
                  <a:gd name="connsiteX4" fmla="*/ 2511083 w 2815463"/>
                  <a:gd name="connsiteY4" fmla="*/ 728032 h 1126463"/>
                  <a:gd name="connsiteX5" fmla="*/ 1887234 w 2815463"/>
                  <a:gd name="connsiteY5" fmla="*/ 1059352 h 1126463"/>
                  <a:gd name="connsiteX6" fmla="*/ 1828656 w 2815463"/>
                  <a:gd name="connsiteY6" fmla="*/ 1069607 h 1126463"/>
                  <a:gd name="connsiteX7" fmla="*/ 1815577 w 2815463"/>
                  <a:gd name="connsiteY7" fmla="*/ 1075280 h 1126463"/>
                  <a:gd name="connsiteX8" fmla="*/ 776387 w 2815463"/>
                  <a:gd name="connsiteY8" fmla="*/ 946543 h 1126463"/>
                  <a:gd name="connsiteX9" fmla="*/ 19705 w 2815463"/>
                  <a:gd name="connsiteY9" fmla="*/ 214496 h 1126463"/>
                  <a:gd name="connsiteX10" fmla="*/ 0 w 2815463"/>
                  <a:gd name="connsiteY10" fmla="*/ 149452 h 1126463"/>
                  <a:gd name="connsiteX11" fmla="*/ 57086 w 2815463"/>
                  <a:gd name="connsiteY11" fmla="*/ 219357 h 1126463"/>
                  <a:gd name="connsiteX12" fmla="*/ 963948 w 2815463"/>
                  <a:gd name="connsiteY12" fmla="*/ 719419 h 1126463"/>
                  <a:gd name="connsiteX13" fmla="*/ 1992648 w 2815463"/>
                  <a:gd name="connsiteY13" fmla="*/ 624169 h 1126463"/>
                  <a:gd name="connsiteX14" fmla="*/ 2595898 w 2815463"/>
                  <a:gd name="connsiteY14" fmla="*/ 46319 h 1126463"/>
                  <a:gd name="connsiteX15" fmla="*/ 2747033 w 2815463"/>
                  <a:gd name="connsiteY15" fmla="*/ 257 h 112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15463" h="1126463">
                    <a:moveTo>
                      <a:pt x="2747033" y="257"/>
                    </a:moveTo>
                    <a:cubicBezTo>
                      <a:pt x="2764719" y="-396"/>
                      <a:pt x="2783819" y="216"/>
                      <a:pt x="2805448" y="1869"/>
                    </a:cubicBezTo>
                    <a:lnTo>
                      <a:pt x="2815375" y="3193"/>
                    </a:lnTo>
                    <a:lnTo>
                      <a:pt x="2815463" y="6000"/>
                    </a:lnTo>
                    <a:cubicBezTo>
                      <a:pt x="2800657" y="257376"/>
                      <a:pt x="2696605" y="532565"/>
                      <a:pt x="2511083" y="728032"/>
                    </a:cubicBezTo>
                    <a:cubicBezTo>
                      <a:pt x="2348751" y="899066"/>
                      <a:pt x="2112651" y="1011113"/>
                      <a:pt x="1887234" y="1059352"/>
                    </a:cubicBezTo>
                    <a:lnTo>
                      <a:pt x="1828656" y="1069607"/>
                    </a:lnTo>
                    <a:lnTo>
                      <a:pt x="1815577" y="1075280"/>
                    </a:lnTo>
                    <a:cubicBezTo>
                      <a:pt x="1559282" y="1171141"/>
                      <a:pt x="1250062" y="1134611"/>
                      <a:pt x="776387" y="946543"/>
                    </a:cubicBezTo>
                    <a:cubicBezTo>
                      <a:pt x="302712" y="758475"/>
                      <a:pt x="110824" y="466589"/>
                      <a:pt x="19705" y="214496"/>
                    </a:cubicBezTo>
                    <a:lnTo>
                      <a:pt x="0" y="149452"/>
                    </a:lnTo>
                    <a:lnTo>
                      <a:pt x="57086" y="219357"/>
                    </a:lnTo>
                    <a:cubicBezTo>
                      <a:pt x="201671" y="395160"/>
                      <a:pt x="417815" y="625657"/>
                      <a:pt x="963948" y="719419"/>
                    </a:cubicBezTo>
                    <a:cubicBezTo>
                      <a:pt x="1225886" y="751962"/>
                      <a:pt x="1530685" y="815463"/>
                      <a:pt x="1992648" y="624169"/>
                    </a:cubicBezTo>
                    <a:cubicBezTo>
                      <a:pt x="2353275" y="419646"/>
                      <a:pt x="2349571" y="229411"/>
                      <a:pt x="2595898" y="46319"/>
                    </a:cubicBezTo>
                    <a:cubicBezTo>
                      <a:pt x="2653643" y="15562"/>
                      <a:pt x="2693976" y="2217"/>
                      <a:pt x="2747033" y="2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56E1EAA8-282E-450E-B6C0-BFDAD9544CEF}"/>
                  </a:ext>
                </a:extLst>
              </p:cNvPr>
              <p:cNvSpPr/>
              <p:nvPr/>
            </p:nvSpPr>
            <p:spPr>
              <a:xfrm rot="2715418">
                <a:off x="2434385" y="3704709"/>
                <a:ext cx="671827" cy="1159547"/>
              </a:xfrm>
              <a:custGeom>
                <a:avLst/>
                <a:gdLst>
                  <a:gd name="connsiteX0" fmla="*/ 183867 w 671827"/>
                  <a:gd name="connsiteY0" fmla="*/ 80947 h 1159547"/>
                  <a:gd name="connsiteX1" fmla="*/ 337772 w 671827"/>
                  <a:gd name="connsiteY1" fmla="*/ 27 h 1159547"/>
                  <a:gd name="connsiteX2" fmla="*/ 671827 w 671827"/>
                  <a:gd name="connsiteY2" fmla="*/ 481565 h 1159547"/>
                  <a:gd name="connsiteX3" fmla="*/ 529134 w 671827"/>
                  <a:gd name="connsiteY3" fmla="*/ 824045 h 1159547"/>
                  <a:gd name="connsiteX4" fmla="*/ 509400 w 671827"/>
                  <a:gd name="connsiteY4" fmla="*/ 847413 h 1159547"/>
                  <a:gd name="connsiteX5" fmla="*/ 537281 w 671827"/>
                  <a:gd name="connsiteY5" fmla="*/ 875698 h 1159547"/>
                  <a:gd name="connsiteX6" fmla="*/ 559503 w 671827"/>
                  <a:gd name="connsiteY6" fmla="*/ 918307 h 1159547"/>
                  <a:gd name="connsiteX7" fmla="*/ 520875 w 671827"/>
                  <a:gd name="connsiteY7" fmla="*/ 1061852 h 1159547"/>
                  <a:gd name="connsiteX8" fmla="*/ 452551 w 671827"/>
                  <a:gd name="connsiteY8" fmla="*/ 1048161 h 1159547"/>
                  <a:gd name="connsiteX9" fmla="*/ 446392 w 671827"/>
                  <a:gd name="connsiteY9" fmla="*/ 1041914 h 1159547"/>
                  <a:gd name="connsiteX10" fmla="*/ 438156 w 671827"/>
                  <a:gd name="connsiteY10" fmla="*/ 1087884 h 1159547"/>
                  <a:gd name="connsiteX11" fmla="*/ 357442 w 671827"/>
                  <a:gd name="connsiteY11" fmla="*/ 1159503 h 1159547"/>
                  <a:gd name="connsiteX12" fmla="*/ 299093 w 671827"/>
                  <a:gd name="connsiteY12" fmla="*/ 1121410 h 1159547"/>
                  <a:gd name="connsiteX13" fmla="*/ 294917 w 671827"/>
                  <a:gd name="connsiteY13" fmla="*/ 1111467 h 1159547"/>
                  <a:gd name="connsiteX14" fmla="*/ 277488 w 671827"/>
                  <a:gd name="connsiteY14" fmla="*/ 1130682 h 1159547"/>
                  <a:gd name="connsiteX15" fmla="*/ 209791 w 671827"/>
                  <a:gd name="connsiteY15" fmla="*/ 1147198 h 1159547"/>
                  <a:gd name="connsiteX16" fmla="*/ 165237 w 671827"/>
                  <a:gd name="connsiteY16" fmla="*/ 1005381 h 1159547"/>
                  <a:gd name="connsiteX17" fmla="*/ 185670 w 671827"/>
                  <a:gd name="connsiteY17" fmla="*/ 961886 h 1159547"/>
                  <a:gd name="connsiteX18" fmla="*/ 187899 w 671827"/>
                  <a:gd name="connsiteY18" fmla="*/ 959428 h 1159547"/>
                  <a:gd name="connsiteX19" fmla="*/ 177011 w 671827"/>
                  <a:gd name="connsiteY19" fmla="*/ 953402 h 1159547"/>
                  <a:gd name="connsiteX20" fmla="*/ 274 w 671827"/>
                  <a:gd name="connsiteY20" fmla="*/ 498387 h 1159547"/>
                  <a:gd name="connsiteX21" fmla="*/ 183867 w 671827"/>
                  <a:gd name="connsiteY21" fmla="*/ 80947 h 115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1827" h="1159547">
                    <a:moveTo>
                      <a:pt x="183867" y="80947"/>
                    </a:moveTo>
                    <a:cubicBezTo>
                      <a:pt x="238949" y="29825"/>
                      <a:pt x="295800" y="1079"/>
                      <a:pt x="337772" y="27"/>
                    </a:cubicBezTo>
                    <a:cubicBezTo>
                      <a:pt x="449697" y="-2777"/>
                      <a:pt x="671827" y="206328"/>
                      <a:pt x="671827" y="481565"/>
                    </a:cubicBezTo>
                    <a:cubicBezTo>
                      <a:pt x="634180" y="637988"/>
                      <a:pt x="583581" y="747771"/>
                      <a:pt x="529134" y="824045"/>
                    </a:cubicBezTo>
                    <a:lnTo>
                      <a:pt x="509400" y="847413"/>
                    </a:lnTo>
                    <a:lnTo>
                      <a:pt x="537281" y="875698"/>
                    </a:lnTo>
                    <a:cubicBezTo>
                      <a:pt x="546218" y="888044"/>
                      <a:pt x="553841" y="902403"/>
                      <a:pt x="559503" y="918307"/>
                    </a:cubicBezTo>
                    <a:cubicBezTo>
                      <a:pt x="582153" y="981925"/>
                      <a:pt x="564858" y="1046193"/>
                      <a:pt x="520875" y="1061852"/>
                    </a:cubicBezTo>
                    <a:cubicBezTo>
                      <a:pt x="498884" y="1069681"/>
                      <a:pt x="474384" y="1063876"/>
                      <a:pt x="452551" y="1048161"/>
                    </a:cubicBezTo>
                    <a:lnTo>
                      <a:pt x="446392" y="1041914"/>
                    </a:lnTo>
                    <a:lnTo>
                      <a:pt x="438156" y="1087884"/>
                    </a:lnTo>
                    <a:cubicBezTo>
                      <a:pt x="423640" y="1131242"/>
                      <a:pt x="392431" y="1160854"/>
                      <a:pt x="357442" y="1159503"/>
                    </a:cubicBezTo>
                    <a:cubicBezTo>
                      <a:pt x="334116" y="1158602"/>
                      <a:pt x="313525" y="1144111"/>
                      <a:pt x="299093" y="1121410"/>
                    </a:cubicBezTo>
                    <a:lnTo>
                      <a:pt x="294917" y="1111467"/>
                    </a:lnTo>
                    <a:lnTo>
                      <a:pt x="277488" y="1130682"/>
                    </a:lnTo>
                    <a:cubicBezTo>
                      <a:pt x="256326" y="1147290"/>
                      <a:pt x="232089" y="1154107"/>
                      <a:pt x="209791" y="1147198"/>
                    </a:cubicBezTo>
                    <a:cubicBezTo>
                      <a:pt x="165196" y="1133378"/>
                      <a:pt x="145248" y="1069885"/>
                      <a:pt x="165237" y="1005381"/>
                    </a:cubicBezTo>
                    <a:cubicBezTo>
                      <a:pt x="170234" y="989255"/>
                      <a:pt x="177254" y="974593"/>
                      <a:pt x="185670" y="961886"/>
                    </a:cubicBezTo>
                    <a:lnTo>
                      <a:pt x="187899" y="959428"/>
                    </a:lnTo>
                    <a:lnTo>
                      <a:pt x="177011" y="953402"/>
                    </a:lnTo>
                    <a:cubicBezTo>
                      <a:pt x="84415" y="885715"/>
                      <a:pt x="-5605" y="720244"/>
                      <a:pt x="274" y="498387"/>
                    </a:cubicBezTo>
                    <a:cubicBezTo>
                      <a:pt x="5173" y="313506"/>
                      <a:pt x="92063" y="166150"/>
                      <a:pt x="183867" y="80947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EC1DFD0C-C79C-4DB3-B577-30D265AE185A}"/>
                  </a:ext>
                </a:extLst>
              </p:cNvPr>
              <p:cNvSpPr/>
              <p:nvPr/>
            </p:nvSpPr>
            <p:spPr>
              <a:xfrm rot="1852669">
                <a:off x="3423801" y="3281333"/>
                <a:ext cx="650047" cy="673853"/>
              </a:xfrm>
              <a:custGeom>
                <a:avLst/>
                <a:gdLst>
                  <a:gd name="connsiteX0" fmla="*/ 95465 w 650047"/>
                  <a:gd name="connsiteY0" fmla="*/ 28629 h 673853"/>
                  <a:gd name="connsiteX1" fmla="*/ 401147 w 650047"/>
                  <a:gd name="connsiteY1" fmla="*/ 67183 h 673853"/>
                  <a:gd name="connsiteX2" fmla="*/ 422970 w 650047"/>
                  <a:gd name="connsiteY2" fmla="*/ 85643 h 673853"/>
                  <a:gd name="connsiteX3" fmla="*/ 438823 w 650047"/>
                  <a:gd name="connsiteY3" fmla="*/ 94049 h 673853"/>
                  <a:gd name="connsiteX4" fmla="*/ 617416 w 650047"/>
                  <a:gd name="connsiteY4" fmla="*/ 336454 h 673853"/>
                  <a:gd name="connsiteX5" fmla="*/ 577300 w 650047"/>
                  <a:gd name="connsiteY5" fmla="*/ 616778 h 673853"/>
                  <a:gd name="connsiteX6" fmla="*/ 491812 w 650047"/>
                  <a:gd name="connsiteY6" fmla="*/ 598616 h 673853"/>
                  <a:gd name="connsiteX7" fmla="*/ 489210 w 650047"/>
                  <a:gd name="connsiteY7" fmla="*/ 595465 h 673853"/>
                  <a:gd name="connsiteX8" fmla="*/ 488680 w 650047"/>
                  <a:gd name="connsiteY8" fmla="*/ 599030 h 673853"/>
                  <a:gd name="connsiteX9" fmla="*/ 405557 w 650047"/>
                  <a:gd name="connsiteY9" fmla="*/ 673853 h 673853"/>
                  <a:gd name="connsiteX10" fmla="*/ 322434 w 650047"/>
                  <a:gd name="connsiteY10" fmla="*/ 599030 h 673853"/>
                  <a:gd name="connsiteX11" fmla="*/ 316031 w 650047"/>
                  <a:gd name="connsiteY11" fmla="*/ 555957 h 673853"/>
                  <a:gd name="connsiteX12" fmla="*/ 211570 w 650047"/>
                  <a:gd name="connsiteY12" fmla="*/ 523366 h 673853"/>
                  <a:gd name="connsiteX13" fmla="*/ 111229 w 650047"/>
                  <a:gd name="connsiteY13" fmla="*/ 450858 h 673853"/>
                  <a:gd name="connsiteX14" fmla="*/ 56820 w 650047"/>
                  <a:gd name="connsiteY14" fmla="*/ 58669 h 673853"/>
                  <a:gd name="connsiteX15" fmla="*/ 95465 w 650047"/>
                  <a:gd name="connsiteY15" fmla="*/ 28629 h 67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0047" h="673853">
                    <a:moveTo>
                      <a:pt x="95465" y="28629"/>
                    </a:moveTo>
                    <a:cubicBezTo>
                      <a:pt x="179430" y="-20634"/>
                      <a:pt x="300280" y="-5391"/>
                      <a:pt x="401147" y="67183"/>
                    </a:cubicBezTo>
                    <a:lnTo>
                      <a:pt x="422970" y="85643"/>
                    </a:lnTo>
                    <a:lnTo>
                      <a:pt x="438823" y="94049"/>
                    </a:lnTo>
                    <a:cubicBezTo>
                      <a:pt x="495062" y="130879"/>
                      <a:pt x="579620" y="224809"/>
                      <a:pt x="617416" y="336454"/>
                    </a:cubicBezTo>
                    <a:cubicBezTo>
                      <a:pt x="667811" y="485313"/>
                      <a:pt x="663817" y="577921"/>
                      <a:pt x="577300" y="616778"/>
                    </a:cubicBezTo>
                    <a:cubicBezTo>
                      <a:pt x="544856" y="631350"/>
                      <a:pt x="516829" y="622820"/>
                      <a:pt x="491812" y="598616"/>
                    </a:cubicBezTo>
                    <a:lnTo>
                      <a:pt x="489210" y="595465"/>
                    </a:lnTo>
                    <a:lnTo>
                      <a:pt x="488680" y="599030"/>
                    </a:lnTo>
                    <a:cubicBezTo>
                      <a:pt x="474985" y="643000"/>
                      <a:pt x="442924" y="673853"/>
                      <a:pt x="405557" y="673853"/>
                    </a:cubicBezTo>
                    <a:cubicBezTo>
                      <a:pt x="368190" y="673853"/>
                      <a:pt x="336129" y="643000"/>
                      <a:pt x="322434" y="599030"/>
                    </a:cubicBezTo>
                    <a:lnTo>
                      <a:pt x="316031" y="555957"/>
                    </a:lnTo>
                    <a:lnTo>
                      <a:pt x="211570" y="523366"/>
                    </a:lnTo>
                    <a:cubicBezTo>
                      <a:pt x="176254" y="505612"/>
                      <a:pt x="142105" y="481354"/>
                      <a:pt x="111229" y="450858"/>
                    </a:cubicBezTo>
                    <a:cubicBezTo>
                      <a:pt x="-12273" y="328876"/>
                      <a:pt x="-36633" y="153287"/>
                      <a:pt x="56820" y="58669"/>
                    </a:cubicBezTo>
                    <a:cubicBezTo>
                      <a:pt x="68501" y="46842"/>
                      <a:pt x="81471" y="36840"/>
                      <a:pt x="95465" y="28629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3FABD7DA-528D-40DE-A63D-CB4A1E851B49}"/>
                  </a:ext>
                </a:extLst>
              </p:cNvPr>
              <p:cNvSpPr/>
              <p:nvPr/>
            </p:nvSpPr>
            <p:spPr>
              <a:xfrm rot="20435345">
                <a:off x="4877289" y="2440427"/>
                <a:ext cx="83694" cy="117396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F5A161DF-4DA7-4EC1-9C89-EFD8BF978FCB}"/>
                  </a:ext>
                </a:extLst>
              </p:cNvPr>
              <p:cNvSpPr/>
              <p:nvPr/>
            </p:nvSpPr>
            <p:spPr>
              <a:xfrm rot="21271136">
                <a:off x="4337942" y="2165791"/>
                <a:ext cx="176212" cy="238125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1CB5F86-32D0-4026-9F1D-BF120FAA66FE}"/>
                  </a:ext>
                </a:extLst>
              </p:cNvPr>
              <p:cNvSpPr/>
              <p:nvPr/>
            </p:nvSpPr>
            <p:spPr>
              <a:xfrm rot="15745071">
                <a:off x="4090228" y="2427775"/>
                <a:ext cx="229750" cy="310474"/>
              </a:xfrm>
              <a:prstGeom prst="ellipse">
                <a:avLst/>
              </a:prstGeom>
              <a:solidFill>
                <a:srgbClr val="D2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3CE6C41B-B091-46BD-9529-0F3251524129}"/>
                  </a:ext>
                </a:extLst>
              </p:cNvPr>
              <p:cNvSpPr/>
              <p:nvPr/>
            </p:nvSpPr>
            <p:spPr>
              <a:xfrm>
                <a:off x="4538664" y="2886075"/>
                <a:ext cx="357186" cy="157163"/>
              </a:xfrm>
              <a:custGeom>
                <a:avLst/>
                <a:gdLst>
                  <a:gd name="connsiteX0" fmla="*/ 295275 w 295275"/>
                  <a:gd name="connsiteY0" fmla="*/ 23813 h 157163"/>
                  <a:gd name="connsiteX1" fmla="*/ 0 w 295275"/>
                  <a:gd name="connsiteY1" fmla="*/ 0 h 157163"/>
                  <a:gd name="connsiteX2" fmla="*/ 285750 w 295275"/>
                  <a:gd name="connsiteY2" fmla="*/ 157163 h 157163"/>
                  <a:gd name="connsiteX3" fmla="*/ 295275 w 295275"/>
                  <a:gd name="connsiteY3" fmla="*/ 23813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519" h="157163">
                    <a:moveTo>
                      <a:pt x="340519" y="26194"/>
                    </a:moveTo>
                    <a:cubicBezTo>
                      <a:pt x="141288" y="31750"/>
                      <a:pt x="165894" y="30162"/>
                      <a:pt x="0" y="0"/>
                    </a:cubicBezTo>
                    <a:cubicBezTo>
                      <a:pt x="71438" y="64294"/>
                      <a:pt x="109537" y="88106"/>
                      <a:pt x="285750" y="157163"/>
                    </a:cubicBezTo>
                    <a:lnTo>
                      <a:pt x="340519" y="261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47AC24-A144-E0B8-4FC0-8552E3017211}"/>
              </a:ext>
            </a:extLst>
          </p:cNvPr>
          <p:cNvGrpSpPr/>
          <p:nvPr/>
        </p:nvGrpSpPr>
        <p:grpSpPr>
          <a:xfrm>
            <a:off x="1983192" y="2340697"/>
            <a:ext cx="1886658" cy="1777341"/>
            <a:chOff x="8509024" y="2385634"/>
            <a:chExt cx="1886658" cy="1777341"/>
          </a:xfrm>
        </p:grpSpPr>
        <p:sp>
          <p:nvSpPr>
            <p:cNvPr id="112" name="타원 111"/>
            <p:cNvSpPr/>
            <p:nvPr/>
          </p:nvSpPr>
          <p:spPr>
            <a:xfrm>
              <a:off x="8668458" y="2385634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8509024" y="243575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760376E-58A9-4E38-9533-C5056D508017}"/>
                </a:ext>
              </a:extLst>
            </p:cNvPr>
            <p:cNvGrpSpPr/>
            <p:nvPr/>
          </p:nvGrpSpPr>
          <p:grpSpPr>
            <a:xfrm>
              <a:off x="8912456" y="2993825"/>
              <a:ext cx="899208" cy="824356"/>
              <a:chOff x="11006836" y="3362315"/>
              <a:chExt cx="974061" cy="892979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5DCCE64B-8119-4133-BDD7-34E48E893162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하트 115">
                <a:extLst>
                  <a:ext uri="{FF2B5EF4-FFF2-40B4-BE49-F238E27FC236}">
                    <a16:creationId xmlns:a16="http://schemas.microsoft.com/office/drawing/2014/main" id="{5B12B09D-AB19-4DB4-8451-DF2EE16D89CF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A0A879-1C59-ED2B-C749-F64C7F0360E3}"/>
              </a:ext>
            </a:extLst>
          </p:cNvPr>
          <p:cNvGrpSpPr/>
          <p:nvPr/>
        </p:nvGrpSpPr>
        <p:grpSpPr>
          <a:xfrm>
            <a:off x="5270541" y="2322250"/>
            <a:ext cx="1861146" cy="1760682"/>
            <a:chOff x="1955752" y="2361371"/>
            <a:chExt cx="1861146" cy="1760682"/>
          </a:xfrm>
        </p:grpSpPr>
        <p:sp>
          <p:nvSpPr>
            <p:cNvPr id="109" name="타원 108"/>
            <p:cNvSpPr/>
            <p:nvPr/>
          </p:nvSpPr>
          <p:spPr>
            <a:xfrm>
              <a:off x="2089674" y="239482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955752" y="236137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B5C60A-920B-4A06-8082-5307DDF50FDE}"/>
                </a:ext>
              </a:extLst>
            </p:cNvPr>
            <p:cNvGrpSpPr/>
            <p:nvPr/>
          </p:nvGrpSpPr>
          <p:grpSpPr>
            <a:xfrm>
              <a:off x="2335988" y="2942469"/>
              <a:ext cx="981112" cy="841816"/>
              <a:chOff x="1032127" y="5035978"/>
              <a:chExt cx="1661066" cy="1425231"/>
            </a:xfrm>
          </p:grpSpPr>
          <p:sp>
            <p:nvSpPr>
              <p:cNvPr id="118" name="자유형: 도형 188">
                <a:extLst>
                  <a:ext uri="{FF2B5EF4-FFF2-40B4-BE49-F238E27FC236}">
                    <a16:creationId xmlns:a16="http://schemas.microsoft.com/office/drawing/2014/main" id="{9CDB0AD8-570A-4BD4-BAFB-D8CED1BA00A5}"/>
                  </a:ext>
                </a:extLst>
              </p:cNvPr>
              <p:cNvSpPr/>
              <p:nvPr/>
            </p:nvSpPr>
            <p:spPr>
              <a:xfrm>
                <a:off x="1032128" y="5035980"/>
                <a:ext cx="1661065" cy="1425229"/>
              </a:xfrm>
              <a:custGeom>
                <a:avLst/>
                <a:gdLst>
                  <a:gd name="connsiteX0" fmla="*/ 91938 w 416427"/>
                  <a:gd name="connsiteY0" fmla="*/ 0 h 357303"/>
                  <a:gd name="connsiteX1" fmla="*/ 324489 w 416427"/>
                  <a:gd name="connsiteY1" fmla="*/ 0 h 357303"/>
                  <a:gd name="connsiteX2" fmla="*/ 416427 w 416427"/>
                  <a:gd name="connsiteY2" fmla="*/ 129627 h 357303"/>
                  <a:gd name="connsiteX3" fmla="*/ 416426 w 416427"/>
                  <a:gd name="connsiteY3" fmla="*/ 129627 h 357303"/>
                  <a:gd name="connsiteX4" fmla="*/ 208213 w 416427"/>
                  <a:gd name="connsiteY4" fmla="*/ 357303 h 357303"/>
                  <a:gd name="connsiteX5" fmla="*/ 0 w 416427"/>
                  <a:gd name="connsiteY5" fmla="*/ 129627 h 35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427" h="357303">
                    <a:moveTo>
                      <a:pt x="91938" y="0"/>
                    </a:moveTo>
                    <a:lnTo>
                      <a:pt x="324489" y="0"/>
                    </a:lnTo>
                    <a:lnTo>
                      <a:pt x="416427" y="129627"/>
                    </a:lnTo>
                    <a:lnTo>
                      <a:pt x="416426" y="129627"/>
                    </a:lnTo>
                    <a:lnTo>
                      <a:pt x="208213" y="357303"/>
                    </a:lnTo>
                    <a:lnTo>
                      <a:pt x="0" y="129627"/>
                    </a:lnTo>
                    <a:close/>
                  </a:path>
                </a:pathLst>
              </a:custGeom>
              <a:solidFill>
                <a:srgbClr val="5BC8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12128211-E8B9-4CB1-ABE8-B18A145988BD}"/>
                  </a:ext>
                </a:extLst>
              </p:cNvPr>
              <p:cNvSpPr/>
              <p:nvPr/>
            </p:nvSpPr>
            <p:spPr>
              <a:xfrm>
                <a:off x="1562048" y="5035978"/>
                <a:ext cx="601222" cy="517063"/>
              </a:xfrm>
              <a:prstGeom prst="triangle">
                <a:avLst/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>
                <a:extLst>
                  <a:ext uri="{FF2B5EF4-FFF2-40B4-BE49-F238E27FC236}">
                    <a16:creationId xmlns:a16="http://schemas.microsoft.com/office/drawing/2014/main" id="{361A5A32-5121-4C2E-AFA5-8A914949FC82}"/>
                  </a:ext>
                </a:extLst>
              </p:cNvPr>
              <p:cNvSpPr/>
              <p:nvPr/>
            </p:nvSpPr>
            <p:spPr>
              <a:xfrm>
                <a:off x="2163271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이등변 삼각형 120">
                <a:extLst>
                  <a:ext uri="{FF2B5EF4-FFF2-40B4-BE49-F238E27FC236}">
                    <a16:creationId xmlns:a16="http://schemas.microsoft.com/office/drawing/2014/main" id="{518A06D8-4860-45AB-8B40-09C852DB11E4}"/>
                  </a:ext>
                </a:extLst>
              </p:cNvPr>
              <p:cNvSpPr/>
              <p:nvPr/>
            </p:nvSpPr>
            <p:spPr>
              <a:xfrm flipH="1">
                <a:off x="1032127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id="{A13E763E-E537-48FF-BD3D-C6524CCBFE6B}"/>
                  </a:ext>
                </a:extLst>
              </p:cNvPr>
              <p:cNvSpPr/>
              <p:nvPr/>
            </p:nvSpPr>
            <p:spPr>
              <a:xfrm flipV="1">
                <a:off x="1562048" y="5553074"/>
                <a:ext cx="601222" cy="905247"/>
              </a:xfrm>
              <a:prstGeom prst="triangle">
                <a:avLst/>
              </a:prstGeom>
              <a:solidFill>
                <a:srgbClr val="75D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052769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게임 소개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36298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개발 환경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67320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서버 구조</a:t>
            </a:r>
          </a:p>
        </p:txBody>
      </p:sp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5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결과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C0E118-87D9-4FD1-B3E1-E5BBD5FE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530837"/>
            <a:ext cx="10276745" cy="4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088392" y="927628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엑셀파일을 </a:t>
            </a:r>
            <a:r>
              <a:rPr lang="en-US" altLang="ko-KR" dirty="0">
                <a:latin typeface="+mn-ea"/>
              </a:rPr>
              <a:t>Server, Client</a:t>
            </a:r>
            <a:r>
              <a:rPr lang="ko-KR" altLang="en-US" dirty="0">
                <a:latin typeface="+mn-ea"/>
              </a:rPr>
              <a:t>에 맞는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 변환</a:t>
            </a:r>
            <a:r>
              <a:rPr lang="en-US" altLang="ko-KR" dirty="0">
                <a:latin typeface="+mn-ea"/>
              </a:rPr>
              <a:t>, Sheet</a:t>
            </a:r>
            <a:r>
              <a:rPr lang="ko-KR" altLang="en-US" dirty="0">
                <a:latin typeface="+mn-ea"/>
              </a:rPr>
              <a:t>별로 </a:t>
            </a:r>
            <a:r>
              <a:rPr lang="en-US" altLang="ko-KR" dirty="0">
                <a:latin typeface="+mn-ea"/>
              </a:rPr>
              <a:t>csv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3F675B-3BA7-48EE-A748-6370538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8" y="757709"/>
            <a:ext cx="2580863" cy="92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4647EA-FE7B-4F6F-A8E6-7C147C21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850958"/>
            <a:ext cx="1323345" cy="1981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41230-2ED5-48FA-A21D-3B071A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19" y="1850958"/>
            <a:ext cx="3937938" cy="434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E8EF7C-FDE7-4543-944D-FD654FB76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8" y="1852853"/>
            <a:ext cx="5528515" cy="43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50380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폴더 또는 파일을 </a:t>
            </a:r>
            <a:r>
              <a:rPr lang="ko-KR" altLang="en-US" dirty="0" err="1">
                <a:latin typeface="+mn-ea"/>
              </a:rPr>
              <a:t>드래그하여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ExcelToCSV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E77957-F4AC-4BEC-9C03-6595AB1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4" y="2159595"/>
            <a:ext cx="4207130" cy="4211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81B47-E570-41C4-8724-D8637F4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09" y="2189969"/>
            <a:ext cx="2762636" cy="1362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B0B8CC-25E3-46DF-8022-B67AA7AF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49" y="3748778"/>
            <a:ext cx="2819794" cy="1743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E05B51-DD58-4236-B81F-BA19C2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84" y="1533658"/>
            <a:ext cx="908811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543D-E244-4AC4-8BFA-58BF67513169}"/>
              </a:ext>
            </a:extLst>
          </p:cNvPr>
          <p:cNvSpPr/>
          <p:nvPr/>
        </p:nvSpPr>
        <p:spPr>
          <a:xfrm>
            <a:off x="969483" y="2128196"/>
            <a:ext cx="92395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Client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285E6C-9A6E-46E4-AEA3-E8542208D80B}"/>
              </a:ext>
            </a:extLst>
          </p:cNvPr>
          <p:cNvGrpSpPr/>
          <p:nvPr/>
        </p:nvGrpSpPr>
        <p:grpSpPr>
          <a:xfrm>
            <a:off x="3253885" y="1487603"/>
            <a:ext cx="1675002" cy="2655096"/>
            <a:chOff x="4420998" y="1284131"/>
            <a:chExt cx="1675002" cy="33465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A51287-D4AF-4467-89A8-09D60140D15E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Login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D9C521-20DE-4976-A325-95A8F8335554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164A9D7-5A08-4703-BDEB-3C6AEC9D863E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A93D6B7-4DA6-43E8-9032-030FFD1FC4D5}"/>
              </a:ext>
            </a:extLst>
          </p:cNvPr>
          <p:cNvCxnSpPr>
            <a:cxnSpLocks/>
            <a:stCxn id="2" idx="2"/>
            <a:endCxn id="111" idx="0"/>
          </p:cNvCxnSpPr>
          <p:nvPr/>
        </p:nvCxnSpPr>
        <p:spPr>
          <a:xfrm>
            <a:off x="1431462" y="2651416"/>
            <a:ext cx="1401" cy="742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FA81AFF-A2EE-4B0C-B375-70E2B11C43CA}"/>
              </a:ext>
            </a:extLst>
          </p:cNvPr>
          <p:cNvCxnSpPr>
            <a:cxnSpLocks/>
            <a:stCxn id="13" idx="2"/>
            <a:endCxn id="129" idx="0"/>
          </p:cNvCxnSpPr>
          <p:nvPr/>
        </p:nvCxnSpPr>
        <p:spPr>
          <a:xfrm flipH="1">
            <a:off x="2739429" y="4142699"/>
            <a:ext cx="1351957" cy="296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D81835-414E-4D51-9706-F48EDE08FE38}"/>
              </a:ext>
            </a:extLst>
          </p:cNvPr>
          <p:cNvSpPr/>
          <p:nvPr/>
        </p:nvSpPr>
        <p:spPr>
          <a:xfrm>
            <a:off x="3542923" y="4450882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6C5E462-AB9F-4519-BC6D-3C95BBF785FF}"/>
              </a:ext>
            </a:extLst>
          </p:cNvPr>
          <p:cNvSpPr/>
          <p:nvPr/>
        </p:nvSpPr>
        <p:spPr>
          <a:xfrm>
            <a:off x="873435" y="4440021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5896247-B180-460F-AEAB-3DB41680B0D6}"/>
              </a:ext>
            </a:extLst>
          </p:cNvPr>
          <p:cNvCxnSpPr>
            <a:cxnSpLocks/>
            <a:stCxn id="133" idx="0"/>
            <a:endCxn id="111" idx="2"/>
          </p:cNvCxnSpPr>
          <p:nvPr/>
        </p:nvCxnSpPr>
        <p:spPr>
          <a:xfrm flipV="1">
            <a:off x="1421897" y="3917306"/>
            <a:ext cx="10966" cy="5227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6608A-5FCA-4683-89C0-8B5FB5A20A5A}"/>
              </a:ext>
            </a:extLst>
          </p:cNvPr>
          <p:cNvSpPr/>
          <p:nvPr/>
        </p:nvSpPr>
        <p:spPr>
          <a:xfrm>
            <a:off x="898471" y="3394086"/>
            <a:ext cx="10687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WorldListServer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65991D-84C4-420D-B6C4-06C218A65FD6}"/>
              </a:ext>
            </a:extLst>
          </p:cNvPr>
          <p:cNvSpPr/>
          <p:nvPr/>
        </p:nvSpPr>
        <p:spPr>
          <a:xfrm>
            <a:off x="2190967" y="4438867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AccountDB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4F8E0181-7A6E-44CA-854D-006AFBDDC73E}"/>
              </a:ext>
            </a:extLst>
          </p:cNvPr>
          <p:cNvCxnSpPr>
            <a:cxnSpLocks/>
            <a:stCxn id="133" idx="3"/>
            <a:endCxn id="129" idx="1"/>
          </p:cNvCxnSpPr>
          <p:nvPr/>
        </p:nvCxnSpPr>
        <p:spPr>
          <a:xfrm flipV="1">
            <a:off x="1970358" y="4700477"/>
            <a:ext cx="220609" cy="11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28ADBF6-84D4-4C52-BD49-19B456EE777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893440" y="2389806"/>
            <a:ext cx="1360445" cy="425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38EBB9E-837C-4F35-8D20-01AFE8A28201}"/>
              </a:ext>
            </a:extLst>
          </p:cNvPr>
          <p:cNvGrpSpPr/>
          <p:nvPr/>
        </p:nvGrpSpPr>
        <p:grpSpPr>
          <a:xfrm>
            <a:off x="5277024" y="1487603"/>
            <a:ext cx="1675002" cy="2655096"/>
            <a:chOff x="4420998" y="1284131"/>
            <a:chExt cx="1675002" cy="334659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C8745ED-ED2D-4DD2-BA42-A739DBE25BE0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Game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7628B4-2A50-4D27-8187-112263ACDF02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DCC30AE-665F-402C-9BFA-9CB2770EE269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D1DBDC-E598-4796-8673-9E726EFB8F6D}"/>
              </a:ext>
            </a:extLst>
          </p:cNvPr>
          <p:cNvCxnSpPr>
            <a:cxnSpLocks/>
            <a:stCxn id="13" idx="2"/>
            <a:endCxn id="135" idx="0"/>
          </p:cNvCxnSpPr>
          <p:nvPr/>
        </p:nvCxnSpPr>
        <p:spPr>
          <a:xfrm flipH="1">
            <a:off x="4091385" y="4142699"/>
            <a:ext cx="1" cy="308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F9388EA-2EC2-4C1E-97A1-9C2032A6565C}"/>
              </a:ext>
            </a:extLst>
          </p:cNvPr>
          <p:cNvCxnSpPr>
            <a:cxnSpLocks/>
            <a:stCxn id="143" idx="2"/>
            <a:endCxn id="135" idx="2"/>
          </p:cNvCxnSpPr>
          <p:nvPr/>
        </p:nvCxnSpPr>
        <p:spPr>
          <a:xfrm rot="5400000">
            <a:off x="4687254" y="3546830"/>
            <a:ext cx="831403" cy="2023140"/>
          </a:xfrm>
          <a:prstGeom prst="bentConnector3">
            <a:avLst>
              <a:gd name="adj1" fmla="val 12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CDD6B029-668C-4B69-B37F-0BCE9D7936FD}"/>
              </a:ext>
            </a:extLst>
          </p:cNvPr>
          <p:cNvCxnSpPr>
            <a:cxnSpLocks/>
            <a:stCxn id="143" idx="2"/>
            <a:endCxn id="129" idx="2"/>
          </p:cNvCxnSpPr>
          <p:nvPr/>
        </p:nvCxnSpPr>
        <p:spPr>
          <a:xfrm rot="5400000">
            <a:off x="4017283" y="2864845"/>
            <a:ext cx="819388" cy="3375096"/>
          </a:xfrm>
          <a:prstGeom prst="bentConnector3">
            <a:avLst>
              <a:gd name="adj1" fmla="val 1278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2FF07F7-9733-4480-9F4F-2E03FE065559}"/>
              </a:ext>
            </a:extLst>
          </p:cNvPr>
          <p:cNvSpPr txBox="1"/>
          <p:nvPr/>
        </p:nvSpPr>
        <p:spPr>
          <a:xfrm>
            <a:off x="6992039" y="1464867"/>
            <a:ext cx="4977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WorldListServer</a:t>
            </a:r>
            <a:r>
              <a:rPr lang="en-US" altLang="ko-KR" sz="1200" dirty="0">
                <a:latin typeface="+mn-ea"/>
              </a:rPr>
              <a:t>(C# REST API)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회원 가입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로그인 검증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토큰 발급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목록 전송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선택 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LoginServer</a:t>
            </a:r>
            <a:r>
              <a:rPr lang="ko-KR" altLang="en-US" sz="1200" dirty="0">
                <a:latin typeface="+mn-ea"/>
              </a:rPr>
              <a:t> 정보 전송</a:t>
            </a:r>
            <a:r>
              <a:rPr lang="en-US" altLang="ko-KR" sz="1200" dirty="0">
                <a:latin typeface="+mn-ea"/>
              </a:rPr>
              <a:t> 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8FB19-33F7-4D2D-B086-5B8532F57D50}"/>
              </a:ext>
            </a:extLst>
          </p:cNvPr>
          <p:cNvSpPr txBox="1"/>
          <p:nvPr/>
        </p:nvSpPr>
        <p:spPr>
          <a:xfrm>
            <a:off x="6964685" y="2389726"/>
            <a:ext cx="5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LoginServer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목록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생성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</a:t>
            </a:r>
            <a:r>
              <a:rPr lang="ko-KR" altLang="en-US" sz="1200" dirty="0" err="1">
                <a:latin typeface="+mn-ea"/>
              </a:rPr>
              <a:t>접속시</a:t>
            </a:r>
            <a:r>
              <a:rPr lang="ko-KR" altLang="en-US" sz="1200" dirty="0">
                <a:latin typeface="+mn-ea"/>
              </a:rPr>
              <a:t> 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GameServer</a:t>
            </a:r>
            <a:r>
              <a:rPr lang="ko-KR" altLang="en-US" sz="1200" dirty="0">
                <a:latin typeface="+mn-ea"/>
              </a:rPr>
              <a:t>정보 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B075F0-1F96-47FC-B32E-29B6A776FC80}"/>
              </a:ext>
            </a:extLst>
          </p:cNvPr>
          <p:cNvSpPr txBox="1"/>
          <p:nvPr/>
        </p:nvSpPr>
        <p:spPr>
          <a:xfrm>
            <a:off x="7023728" y="3352160"/>
            <a:ext cx="475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GameServer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 err="1">
                <a:latin typeface="+mn-ea"/>
              </a:rPr>
              <a:t>인게임</a:t>
            </a:r>
            <a:r>
              <a:rPr lang="ko-KR" altLang="en-US" sz="1200" dirty="0">
                <a:latin typeface="+mn-ea"/>
              </a:rPr>
              <a:t> 접속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오브젝트 </a:t>
            </a:r>
            <a:r>
              <a:rPr lang="ko-KR" altLang="en-US" sz="1200" dirty="0" err="1">
                <a:latin typeface="+mn-ea"/>
              </a:rPr>
              <a:t>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디스폰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스킬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부활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985761D-ACC4-478B-AF37-429620989733}"/>
              </a:ext>
            </a:extLst>
          </p:cNvPr>
          <p:cNvCxnSpPr>
            <a:cxnSpLocks/>
            <a:endCxn id="133" idx="2"/>
          </p:cNvCxnSpPr>
          <p:nvPr/>
        </p:nvCxnSpPr>
        <p:spPr>
          <a:xfrm rot="10800000" flipV="1">
            <a:off x="1421898" y="4149575"/>
            <a:ext cx="4674107" cy="813666"/>
          </a:xfrm>
          <a:prstGeom prst="bentConnector4">
            <a:avLst>
              <a:gd name="adj1" fmla="val -527"/>
              <a:gd name="adj2" fmla="val 128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8E51B06-F3AC-4C14-B900-040A7A25063C}"/>
              </a:ext>
            </a:extLst>
          </p:cNvPr>
          <p:cNvCxnSpPr>
            <a:cxnSpLocks/>
            <a:stCxn id="13" idx="2"/>
            <a:endCxn id="133" idx="0"/>
          </p:cNvCxnSpPr>
          <p:nvPr/>
        </p:nvCxnSpPr>
        <p:spPr>
          <a:xfrm flipH="1">
            <a:off x="1421897" y="4142699"/>
            <a:ext cx="2669489" cy="297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5D97CD-7265-4E0E-B10A-2C047BA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9" y="1146427"/>
            <a:ext cx="10705236" cy="5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313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 </a:t>
            </a:r>
            <a:r>
              <a:rPr lang="en-US" altLang="ko-KR" dirty="0" err="1">
                <a:latin typeface="+mn-ea"/>
              </a:rPr>
              <a:t>ASP.Net</a:t>
            </a:r>
            <a:r>
              <a:rPr lang="en-US" altLang="ko-KR" dirty="0">
                <a:latin typeface="+mn-ea"/>
              </a:rPr>
              <a:t> Core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REST API </a:t>
            </a:r>
            <a:r>
              <a:rPr lang="ko-KR" altLang="en-US" dirty="0">
                <a:latin typeface="+mn-ea"/>
              </a:rPr>
              <a:t>서버로 구현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목록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선택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0E601E-13A8-4092-98F0-8EE1BFA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5" y="1540179"/>
            <a:ext cx="2200582" cy="36820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CBC8C-F621-4DE9-8198-9C872ACA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30" y="1527772"/>
            <a:ext cx="3858161" cy="36932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D190CE0-4307-44FA-B7B0-A0AE30C4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94" y="1527772"/>
            <a:ext cx="4030324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495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코드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C3124-7CB0-40DA-BEF2-9DE08E9B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49" y="1500047"/>
            <a:ext cx="4503036" cy="3583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F28F2B-70B2-4C97-9DA0-9BF7182A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411" y="1500047"/>
            <a:ext cx="5643656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C++17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LoginServer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GameServer</a:t>
            </a:r>
            <a:r>
              <a:rPr lang="ko-KR" altLang="en-US" dirty="0">
                <a:latin typeface="+mn-ea"/>
              </a:rPr>
              <a:t>에서 사용할 라이브러리 구현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3445B-4C74-4608-B199-A97D64DD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5" y="1551533"/>
            <a:ext cx="2429214" cy="3620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249437-3DD5-4043-8F2D-7ABC752A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6" y="1551533"/>
            <a:ext cx="2143424" cy="361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3437C3-2D53-4010-89EE-DEBD917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85" y="1552184"/>
            <a:ext cx="2076740" cy="361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F5C9EE-37AE-492B-8382-016185F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1" y="1553594"/>
            <a:ext cx="1838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8D451-7F84-4D9D-A672-5407E43D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5" y="1507835"/>
            <a:ext cx="3373544" cy="49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DE9D85-B69A-4348-9D23-378CD811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6" y="1564006"/>
            <a:ext cx="3733850" cy="4838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4467D2-2C67-4D23-8C73-320E3068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51" y="1564006"/>
            <a:ext cx="5810652" cy="48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925427-0F7E-430D-9C49-D39CD0C628B4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38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665A7-3F95-56BE-AE37-75EFBB6B0B85}"/>
              </a:ext>
            </a:extLst>
          </p:cNvPr>
          <p:cNvSpPr txBox="1"/>
          <p:nvPr/>
        </p:nvSpPr>
        <p:spPr>
          <a:xfrm>
            <a:off x="1123889" y="1006479"/>
            <a:ext cx="106931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자기 개발 및 신입때와는 달리 회사를 다니면서 알게 된 여러 지식을 활용하여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게임을 처음부터 클라 및 서버 둘 다 만들어보고 싶은 마음이 날이 갈수록 점점 강해져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틈틈이 혼자서 제작하고 있는 </a:t>
            </a:r>
            <a:r>
              <a:rPr lang="en-US" altLang="ko-KR" dirty="0">
                <a:latin typeface="+mn-ea"/>
              </a:rPr>
              <a:t>2D RPG</a:t>
            </a:r>
            <a:r>
              <a:rPr lang="ko-KR" altLang="en-US" dirty="0">
                <a:latin typeface="+mn-ea"/>
              </a:rPr>
              <a:t>게임입니다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단순히 게임을 만들기보다는 공부의 성격도 있어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자료구조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메모리풀 등 직접 만들어서 사용하는 부분도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대한 부분까지 작성하면 내용이 너무 많아져 </a:t>
            </a:r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관한 내용은 생략하였습니다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서버에 대한 부분도 내용이 많아 상당수 부분 생략하였습니다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현재 기능은 아래와 같은 기능 구현하였습니다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캐릭터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삭제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이동 및 기본 스킬 사용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채팅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치트키</a:t>
            </a:r>
            <a:r>
              <a:rPr lang="ko-KR" altLang="en-US" dirty="0">
                <a:latin typeface="+mn-ea"/>
              </a:rPr>
              <a:t> 사용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레벨업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스탯</a:t>
            </a:r>
            <a:r>
              <a:rPr lang="ko-KR" altLang="en-US" dirty="0">
                <a:latin typeface="+mn-ea"/>
              </a:rPr>
              <a:t> 시스템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아이템 장착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해제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4797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CoreMemoryPoolManager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CoreMemoryPool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단위로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7D0C3-87F8-4680-AB48-4EF163B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7" y="1404962"/>
            <a:ext cx="5745984" cy="509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C4FF77-CDD9-4806-ABDA-FE379FA8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3" y="1404961"/>
            <a:ext cx="4297330" cy="50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6300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사용 부분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CoreMemoryPoolObj</a:t>
            </a:r>
            <a:r>
              <a:rPr lang="ko-KR" altLang="en-US" dirty="0">
                <a:latin typeface="+mn-ea"/>
              </a:rPr>
              <a:t>를 상속 받아서 사용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39E9A-0F39-4206-AF35-ED59CA7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0" y="1354671"/>
            <a:ext cx="2393172" cy="4972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E014A-73E2-472B-899C-3B50BC9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25" y="1354672"/>
            <a:ext cx="3033348" cy="938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7D6158-004A-46FC-9BC1-0191C59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24" y="2452665"/>
            <a:ext cx="3033349" cy="2381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0C013-ED48-4F51-B10D-F3674C6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07" y="1354671"/>
            <a:ext cx="4991312" cy="49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925A6E-AEA7-429A-BDDC-3957A0C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9" y="1896533"/>
            <a:ext cx="5048955" cy="44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31BF5D-224A-4D8B-BF74-03DE9A51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1" y="1761647"/>
            <a:ext cx="3060830" cy="4533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147120-8333-46D6-BDB3-CF97F86A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7" y="1754911"/>
            <a:ext cx="3686670" cy="45469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25A2A9-0E3B-4D65-A8BB-849EEECC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3" y="4403945"/>
            <a:ext cx="3807762" cy="189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4B9F9-BB6C-4B47-A73A-E779F5DF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52" y="1763527"/>
            <a:ext cx="3807763" cy="2559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610949-5124-4CFB-9D48-F5E368E564D3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72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D290-2943-42F8-B8F8-280E9B42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9" y="1376487"/>
            <a:ext cx="3945822" cy="5118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B4CB9-DF4E-4A01-A3DB-50FE4C63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50" y="1376488"/>
            <a:ext cx="6287785" cy="51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5AB2E-DEFE-4DEB-900D-2E1DA115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397673"/>
            <a:ext cx="4128420" cy="4942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EC56A-78EC-1C28-B157-7B511EF7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89" y="5559485"/>
            <a:ext cx="4577636" cy="762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04DD6-DA8C-0AB8-639D-CA96F277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90" y="1394704"/>
            <a:ext cx="4577636" cy="41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1176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Session</a:t>
            </a:r>
            <a:r>
              <a:rPr lang="ko-KR" altLang="en-US" dirty="0">
                <a:latin typeface="+mn-ea"/>
              </a:rPr>
              <a:t>을 관리하는 </a:t>
            </a:r>
            <a:r>
              <a:rPr lang="en-US" altLang="ko-KR" dirty="0" err="1">
                <a:latin typeface="+mn-ea"/>
              </a:rPr>
              <a:t>CoreServer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03773-C87C-48AA-9E24-F94AD75C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23" y="1324976"/>
            <a:ext cx="4196906" cy="50770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51B0DF-7118-40B8-8638-65392091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08" y="3511487"/>
            <a:ext cx="6392167" cy="2789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BAE2FF-5158-42E0-86B7-5796839E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08" y="1324976"/>
            <a:ext cx="6388307" cy="2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EA8C-965F-4638-BA04-74B47A84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04" y="1602737"/>
            <a:ext cx="6992326" cy="45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BA842-B86A-49C4-A2FF-E5A50EF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6" y="1500201"/>
            <a:ext cx="3664834" cy="2059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FC6D7-FD2A-42F9-8ABE-633E39F8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90" y="1500201"/>
            <a:ext cx="6710122" cy="20596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351E62-D52F-4963-A27D-87214C2D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56" y="3740176"/>
            <a:ext cx="10467093" cy="23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9232C-7C59-D37C-52B7-5797003D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6" y="1502417"/>
            <a:ext cx="10596890" cy="2367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AB65BE-DA88-D4BB-C468-A352D145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6" y="3869977"/>
            <a:ext cx="704948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사진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9CA85-EE5D-2A6B-5977-E5DF36BE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6" y="979197"/>
            <a:ext cx="3268886" cy="2678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366C95-64C7-7568-42EE-581A88DF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96" y="979197"/>
            <a:ext cx="3072849" cy="2678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573C2-139D-9D53-B923-7B0E255B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83" y="979197"/>
            <a:ext cx="4033659" cy="26784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5C2F5A-9BD6-E980-A0BD-C225598B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296" y="3770416"/>
            <a:ext cx="3072849" cy="2631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B8514F-8FF9-DC83-F77A-ABB39ADD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82" y="3770416"/>
            <a:ext cx="4033659" cy="26316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5AB497-F2B8-CAB8-875E-D2627682A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236" y="3770416"/>
            <a:ext cx="3264123" cy="26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2A120-9EE7-0627-3DF5-D9A5F46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55" y="1502417"/>
            <a:ext cx="10555131" cy="49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53774" y="94909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mssql</a:t>
            </a:r>
            <a:r>
              <a:rPr lang="ko-KR" altLang="en-US" dirty="0">
                <a:latin typeface="+mn-ea"/>
              </a:rPr>
              <a:t>을 담당하는 </a:t>
            </a:r>
            <a:r>
              <a:rPr lang="en-US" altLang="ko-KR" dirty="0" err="1">
                <a:latin typeface="+mn-ea"/>
              </a:rPr>
              <a:t>CoreDB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AccountDB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GameDB</a:t>
            </a:r>
            <a:r>
              <a:rPr lang="ko-KR" altLang="en-US" dirty="0">
                <a:latin typeface="+mn-ea"/>
              </a:rPr>
              <a:t>등은 </a:t>
            </a:r>
            <a:r>
              <a:rPr lang="en-US" altLang="ko-KR" dirty="0" err="1">
                <a:latin typeface="+mn-ea"/>
              </a:rPr>
              <a:t>CoreDB</a:t>
            </a:r>
            <a:r>
              <a:rPr lang="ko-KR" altLang="en-US" dirty="0">
                <a:latin typeface="+mn-ea"/>
              </a:rPr>
              <a:t>의 상속을 받음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C4FE4-D9FC-48C6-8A39-86576D93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3" y="1405078"/>
            <a:ext cx="2844179" cy="5029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D95737-511D-449F-B24A-C00B3ADF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42" y="2636127"/>
            <a:ext cx="7617380" cy="2050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7C400-5A66-423E-950E-EB8F4D2A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19" y="1404128"/>
            <a:ext cx="3496163" cy="10392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87739A-4A24-4D33-8CFF-16547917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942" y="4810042"/>
            <a:ext cx="5489360" cy="16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D46142-81E5-435E-A8B5-77965AC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53" y="1375904"/>
            <a:ext cx="4152314" cy="5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862F8-E589-4B65-8A34-67B12D91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7" y="1464055"/>
            <a:ext cx="8323256" cy="838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79C70-AC50-467A-869F-A92DD3D0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7" y="2390523"/>
            <a:ext cx="10085685" cy="27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목록 전송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캐릭터 생성 기능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A73446-B9BE-4428-AFB9-FD1F376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4" y="1593383"/>
            <a:ext cx="1705213" cy="196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D90E4-72D5-4A09-AA77-59BC456B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" y="1583857"/>
            <a:ext cx="2162477" cy="37914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7F85DC-F776-4FE9-8AD6-58EE2023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37" y="1564380"/>
            <a:ext cx="2676899" cy="1962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FBEFB7-9F8B-4063-BBC3-F551A0BB7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774" y="3603309"/>
            <a:ext cx="7373379" cy="17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5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B8421-CA5F-41B5-9F41-18D45CAC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47" y="1423312"/>
            <a:ext cx="5317738" cy="507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0DE726-2536-4083-ABD7-A76869D8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0" y="1423312"/>
            <a:ext cx="5195856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5EE42-7D69-4BB6-B830-BF798918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8" y="1423312"/>
            <a:ext cx="5323226" cy="5072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A326D-AFF9-4760-977B-9B8D2195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1423311"/>
            <a:ext cx="5195854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FB36-2C1D-4177-921C-C7288DBC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90" y="1423311"/>
            <a:ext cx="5528432" cy="50364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366C9F-2F57-4084-B376-E43883AC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31" y="1423311"/>
            <a:ext cx="4998484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</a:rPr>
              <a:t>오브젝트 </a:t>
            </a:r>
            <a:r>
              <a:rPr lang="ko-KR" altLang="en-US" sz="1800" dirty="0" err="1">
                <a:latin typeface="+mn-ea"/>
              </a:rPr>
              <a:t>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디스폰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이동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스킬 사용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부활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2BFB87-E9AB-44B6-9451-E8AD0C21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1532099"/>
            <a:ext cx="2667372" cy="1896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4F5D12-82EB-4EF2-BBF8-024C02F0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8" y="3511488"/>
            <a:ext cx="8404087" cy="2951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2C04C0-9FFC-47A0-974F-FB29C927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97" y="1498093"/>
            <a:ext cx="2029108" cy="4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 및 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A6524-74BA-4F71-922B-C40032DD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35" y="1441897"/>
            <a:ext cx="5182256" cy="4960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63096-04C2-4FC3-B6B1-943E6920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8" y="1436913"/>
            <a:ext cx="5346567" cy="4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영상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게임영상">
            <a:hlinkClick r:id="" action="ppaction://media"/>
            <a:extLst>
              <a:ext uri="{FF2B5EF4-FFF2-40B4-BE49-F238E27FC236}">
                <a16:creationId xmlns:a16="http://schemas.microsoft.com/office/drawing/2014/main" id="{92332725-3444-3F52-5FB9-522968CB2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569" y="979197"/>
            <a:ext cx="10575173" cy="5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오브젝트는 </a:t>
            </a:r>
            <a:r>
              <a:rPr lang="en-US" altLang="ko-KR" dirty="0">
                <a:latin typeface="+mn-ea"/>
              </a:rPr>
              <a:t>map</a:t>
            </a:r>
            <a:r>
              <a:rPr lang="ko-KR" altLang="en-US" dirty="0">
                <a:latin typeface="+mn-ea"/>
              </a:rPr>
              <a:t>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EBE75-3554-4B04-8CDB-AF806EC5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6" y="1498094"/>
            <a:ext cx="5020501" cy="499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DC818-8FD4-42B6-A1A3-8C0967C8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61" y="1498094"/>
            <a:ext cx="5485354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브로드캐스트를</a:t>
            </a:r>
            <a:r>
              <a:rPr lang="ko-KR" altLang="en-US" dirty="0">
                <a:latin typeface="+mn-ea"/>
              </a:rPr>
              <a:t> 해당 섹터에만 전송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53875-1A00-414E-9471-448B5DE8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7" y="1498093"/>
            <a:ext cx="543630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26893-0EAD-4C72-A8BE-3DF99B7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88" y="1498093"/>
            <a:ext cx="509522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5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EB6E7-5C70-6994-1E60-2980714F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5" y="1519027"/>
            <a:ext cx="10402785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EBB687-7D26-4DD4-BC59-8F559B1E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87" y="1498093"/>
            <a:ext cx="5084228" cy="49972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6AC07F-D77C-273C-9FE1-7D6E8DBA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58" y="1498093"/>
            <a:ext cx="5415900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충돌체크의 경우 </a:t>
            </a:r>
            <a:r>
              <a:rPr lang="en-US" altLang="ko-KR" dirty="0">
                <a:latin typeface="+mn-ea"/>
              </a:rPr>
              <a:t>index</a:t>
            </a:r>
            <a:r>
              <a:rPr lang="ko-KR" altLang="en-US" dirty="0">
                <a:latin typeface="+mn-ea"/>
              </a:rPr>
              <a:t>로 체크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AD155-06C9-0DD0-E766-C4674975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7" y="1498093"/>
            <a:ext cx="10556118" cy="41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8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479"/>
            <a:ext cx="1069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CookieRun Bold" panose="020B0600000101010101" pitchFamily="50" charset="-127"/>
              </a:rPr>
              <a:t>OS: Windows 11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2.  Compiler: Client(Visual Studio 2019), Server(Visual Studio 2022)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ea typeface="CookieRun Bold" panose="020B0600000101010101" pitchFamily="50" charset="-127"/>
              </a:rPr>
              <a:t>Language: C++17(</a:t>
            </a:r>
            <a:r>
              <a:rPr lang="en-US" altLang="ko-KR" dirty="0" err="1">
                <a:ea typeface="CookieRun Bold" panose="020B0600000101010101" pitchFamily="50" charset="-127"/>
              </a:rPr>
              <a:t>LoginServer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GameServer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C#(</a:t>
            </a:r>
            <a:r>
              <a:rPr lang="en-US" altLang="ko-KR" dirty="0" err="1">
                <a:ea typeface="CookieRun Bold" panose="020B0600000101010101" pitchFamily="50" charset="-127"/>
              </a:rPr>
              <a:t>WorldListServer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PacketGenerator</a:t>
            </a:r>
            <a:r>
              <a:rPr lang="en-US" altLang="ko-KR" dirty="0">
                <a:ea typeface="CookieRun Bold" panose="020B0600000101010101" pitchFamily="50" charset="-127"/>
              </a:rPr>
              <a:t>,  </a:t>
            </a:r>
            <a:r>
              <a:rPr lang="en-US" altLang="ko-KR" dirty="0" err="1">
                <a:ea typeface="CookieRun Bold" panose="020B0600000101010101" pitchFamily="50" charset="-127"/>
              </a:rPr>
              <a:t>ExcelToCSVTool</a:t>
            </a:r>
            <a:r>
              <a:rPr lang="en-US" altLang="ko-KR" dirty="0">
                <a:ea typeface="CookieRun Bold" panose="020B0600000101010101" pitchFamily="50" charset="-127"/>
              </a:rPr>
              <a:t>, Client)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4.  Network Library: Server(</a:t>
            </a:r>
            <a:r>
              <a:rPr lang="en-US" altLang="ko-KR" dirty="0" err="1">
                <a:ea typeface="CookieRun Bold" panose="020B0600000101010101" pitchFamily="50" charset="-127"/>
              </a:rPr>
              <a:t>Boost.Asio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           Client</a:t>
            </a:r>
            <a:r>
              <a:rPr lang="en-US" altLang="ko-KR" dirty="0">
                <a:ea typeface="CookieRun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>
                <a:ea typeface="CookieRun Bold" panose="020B0600000101010101" pitchFamily="50" charset="-127"/>
              </a:rPr>
              <a:t>C# Socket)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r>
              <a:rPr lang="en-US" altLang="ko-KR" dirty="0">
                <a:ea typeface="CookieRun Bold" panose="020B0600000101010101" pitchFamily="50" charset="-127"/>
              </a:rPr>
              <a:t>Database: MSSQL 2019, ODBC</a:t>
            </a:r>
          </a:p>
          <a:p>
            <a:pPr marL="342900" indent="-342900">
              <a:buAutoNum type="arabicPeriod" startAt="5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6"/>
            </a:pPr>
            <a:r>
              <a:rPr lang="en-US" altLang="ko-KR" dirty="0">
                <a:ea typeface="CookieRun Bold" panose="020B0600000101010101" pitchFamily="50" charset="-127"/>
              </a:rPr>
              <a:t>Serialization: </a:t>
            </a:r>
            <a:r>
              <a:rPr lang="en-US" altLang="ko-KR" dirty="0" err="1">
                <a:ea typeface="CookieRun Bold" panose="020B0600000101010101" pitchFamily="50" charset="-127"/>
              </a:rPr>
              <a:t>Flatbuffer</a:t>
            </a:r>
            <a:r>
              <a:rPr lang="en-US" altLang="ko-KR" dirty="0">
                <a:ea typeface="CookieRun Bold" panose="020B0600000101010101" pitchFamily="50" charset="-127"/>
              </a:rPr>
              <a:t> 2.0.0</a:t>
            </a:r>
          </a:p>
          <a:p>
            <a:pPr marL="342900" indent="-342900">
              <a:buAutoNum type="arabicPeriod" startAt="6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7.  Client: Unity 2020.3.28f1</a:t>
            </a:r>
            <a:endParaRPr lang="ko-KR" altLang="en-US" dirty="0">
              <a:ea typeface="CookieRun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6A6A78-3953-4AD2-9DC7-F76A5B7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3753870"/>
            <a:ext cx="1686160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CF278D-07AB-B02E-FB54-178415ED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8" y="1924815"/>
            <a:ext cx="115268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979197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flatbuffer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파싱 결과파일을 </a:t>
            </a:r>
            <a:r>
              <a:rPr lang="ko-KR" altLang="en-US" dirty="0" err="1">
                <a:latin typeface="+mn-ea"/>
              </a:rPr>
              <a:t>파싱하여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PacketHandler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cpp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cs</a:t>
            </a:r>
            <a:r>
              <a:rPr lang="ko-KR" altLang="en-US" dirty="0">
                <a:latin typeface="+mn-ea"/>
              </a:rPr>
              <a:t>파일을 생성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B97BAD-7545-4227-874A-36414605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49" y="1782766"/>
            <a:ext cx="3496163" cy="3358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2AD48B-9FE6-4C7C-8FA5-0027EC39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08" y="1769375"/>
            <a:ext cx="6181274" cy="3353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4D2FC-01A5-42AD-98A2-9109F4B6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3" y="1782766"/>
            <a:ext cx="11053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2284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flatbuffer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내용 일부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32C493-72F5-4B38-A33D-28C59114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04" y="1603888"/>
            <a:ext cx="2152950" cy="3397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7B4FC-5F17-432F-92D2-B5D70EFC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21" y="1604513"/>
            <a:ext cx="4714531" cy="3396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9050A-38A6-4F10-A99E-92056A3C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19" y="1603888"/>
            <a:ext cx="3243588" cy="34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93838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생성되는 파일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29B445-D83C-4558-AA5D-85B33C18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647869"/>
            <a:ext cx="3240000" cy="2033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A772E-0F20-4BE5-8309-8F5B61B6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23" y="1647867"/>
            <a:ext cx="3240000" cy="2033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5D6FD-A9CE-40B6-8FAB-65E7E86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5" y="3877921"/>
            <a:ext cx="3506115" cy="2188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DBF5C6-A180-4FFE-86C2-E6558C99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7" y="3877921"/>
            <a:ext cx="3154538" cy="2188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82856A-6C24-4308-AC17-2D303D6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58" y="3877921"/>
            <a:ext cx="3576202" cy="218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4353B-988E-4EF9-B9DA-F47B42F6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958" y="1647868"/>
            <a:ext cx="3576202" cy="20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1080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에 패킷 정의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자동으로 </a:t>
            </a:r>
            <a:r>
              <a:rPr lang="en-US" altLang="ko-KR" dirty="0" err="1">
                <a:latin typeface="+mn-ea"/>
              </a:rPr>
              <a:t>PacketGenerator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 및 </a:t>
            </a:r>
            <a:r>
              <a:rPr lang="en-US" altLang="ko-KR" dirty="0">
                <a:latin typeface="+mn-ea"/>
              </a:rPr>
              <a:t>Client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Server</a:t>
            </a:r>
            <a:r>
              <a:rPr lang="ko-KR" altLang="en-US" dirty="0">
                <a:latin typeface="+mn-ea"/>
              </a:rPr>
              <a:t>에 파일 복사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2B1DC8-3766-4500-A88F-16F8F8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541881"/>
            <a:ext cx="3616324" cy="3515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45AC9-EF25-4D90-BDA4-721F43AD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4" y="1588501"/>
            <a:ext cx="5580063" cy="342190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869B6C-DF12-47E7-B82D-A8F5C0781459}"/>
              </a:ext>
            </a:extLst>
          </p:cNvPr>
          <p:cNvSpPr txBox="1"/>
          <p:nvPr/>
        </p:nvSpPr>
        <p:spPr>
          <a:xfrm>
            <a:off x="2523921" y="5057097"/>
            <a:ext cx="71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배치파일의 코드는 더 길지만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길이가 길기때문에 생략</a:t>
            </a:r>
          </a:p>
        </p:txBody>
      </p:sp>
    </p:spTree>
    <p:extLst>
      <p:ext uri="{BB962C8B-B14F-4D97-AF65-F5344CB8AC3E}">
        <p14:creationId xmlns:p14="http://schemas.microsoft.com/office/powerpoint/2010/main" val="283998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6651</TotalTime>
  <Words>943</Words>
  <Application>Microsoft Office PowerPoint</Application>
  <PresentationFormat>와이드스크린</PresentationFormat>
  <Paragraphs>145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CookieRun Black</vt:lpstr>
      <vt:lpstr>CookieRun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New Mri</cp:lastModifiedBy>
  <cp:revision>265</cp:revision>
  <dcterms:created xsi:type="dcterms:W3CDTF">2020-04-09T16:09:54Z</dcterms:created>
  <dcterms:modified xsi:type="dcterms:W3CDTF">2022-09-08T13:38:48Z</dcterms:modified>
</cp:coreProperties>
</file>